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5"/>
  </p:notesMasterIdLst>
  <p:sldIdLst>
    <p:sldId id="300" r:id="rId5"/>
    <p:sldId id="263" r:id="rId6"/>
    <p:sldId id="274" r:id="rId7"/>
    <p:sldId id="282" r:id="rId8"/>
    <p:sldId id="292" r:id="rId9"/>
    <p:sldId id="286" r:id="rId10"/>
    <p:sldId id="257" r:id="rId11"/>
    <p:sldId id="273" r:id="rId12"/>
    <p:sldId id="291" r:id="rId13"/>
    <p:sldId id="295" r:id="rId14"/>
    <p:sldId id="311" r:id="rId15"/>
    <p:sldId id="307" r:id="rId16"/>
    <p:sldId id="280" r:id="rId17"/>
    <p:sldId id="308" r:id="rId18"/>
    <p:sldId id="304" r:id="rId19"/>
    <p:sldId id="264" r:id="rId20"/>
    <p:sldId id="298" r:id="rId21"/>
    <p:sldId id="310" r:id="rId22"/>
    <p:sldId id="309" r:id="rId23"/>
    <p:sldId id="259" r:id="rId24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8090"/>
    <a:srgbClr val="FF5254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88FAFF0-1CB2-4C38-99EB-6EEF710B131A}" v="100" dt="2024-11-11T13:09:06.4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651" autoAdjust="0"/>
    <p:restoredTop sz="94660"/>
  </p:normalViewPr>
  <p:slideViewPr>
    <p:cSldViewPr snapToGrid="0">
      <p:cViewPr varScale="1">
        <p:scale>
          <a:sx n="63" d="100"/>
          <a:sy n="63" d="100"/>
        </p:scale>
        <p:origin x="93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 Alejandra Botero Botero" userId="bea76eaf-7601-4e74-9abc-f23f270fea1e" providerId="ADAL" clId="{B88FAFF0-1CB2-4C38-99EB-6EEF710B131A}"/>
    <pc:docChg chg="undo custSel addSld delSld modSld">
      <pc:chgData name="Maria Alejandra Botero Botero" userId="bea76eaf-7601-4e74-9abc-f23f270fea1e" providerId="ADAL" clId="{B88FAFF0-1CB2-4C38-99EB-6EEF710B131A}" dt="2024-11-11T13:12:08.297" v="206" actId="20577"/>
      <pc:docMkLst>
        <pc:docMk/>
      </pc:docMkLst>
      <pc:sldChg chg="addSp delSp modSp mod">
        <pc:chgData name="Maria Alejandra Botero Botero" userId="bea76eaf-7601-4e74-9abc-f23f270fea1e" providerId="ADAL" clId="{B88FAFF0-1CB2-4C38-99EB-6EEF710B131A}" dt="2024-11-11T13:09:43.781" v="203" actId="1076"/>
        <pc:sldMkLst>
          <pc:docMk/>
          <pc:sldMk cId="927605762" sldId="263"/>
        </pc:sldMkLst>
        <pc:spChg chg="add">
          <ac:chgData name="Maria Alejandra Botero Botero" userId="bea76eaf-7601-4e74-9abc-f23f270fea1e" providerId="ADAL" clId="{B88FAFF0-1CB2-4C38-99EB-6EEF710B131A}" dt="2024-11-11T12:57:27.268" v="99"/>
          <ac:spMkLst>
            <pc:docMk/>
            <pc:sldMk cId="927605762" sldId="263"/>
            <ac:spMk id="2" creationId="{40C7BAD9-ACFE-94B5-00C1-7782B265E038}"/>
          </ac:spMkLst>
        </pc:spChg>
        <pc:spChg chg="add del mod">
          <ac:chgData name="Maria Alejandra Botero Botero" userId="bea76eaf-7601-4e74-9abc-f23f270fea1e" providerId="ADAL" clId="{B88FAFF0-1CB2-4C38-99EB-6EEF710B131A}" dt="2024-11-11T13:00:34.637" v="137"/>
          <ac:spMkLst>
            <pc:docMk/>
            <pc:sldMk cId="927605762" sldId="263"/>
            <ac:spMk id="4" creationId="{B837F448-F50D-4109-B118-380AFA58EEEE}"/>
          </ac:spMkLst>
        </pc:spChg>
        <pc:spChg chg="mod">
          <ac:chgData name="Maria Alejandra Botero Botero" userId="bea76eaf-7601-4e74-9abc-f23f270fea1e" providerId="ADAL" clId="{B88FAFF0-1CB2-4C38-99EB-6EEF710B131A}" dt="2024-11-11T13:09:43.781" v="203" actId="1076"/>
          <ac:spMkLst>
            <pc:docMk/>
            <pc:sldMk cId="927605762" sldId="263"/>
            <ac:spMk id="5" creationId="{38992DB0-2E64-4F83-81A9-989C17DE7027}"/>
          </ac:spMkLst>
        </pc:spChg>
        <pc:spChg chg="add del mod">
          <ac:chgData name="Maria Alejandra Botero Botero" userId="bea76eaf-7601-4e74-9abc-f23f270fea1e" providerId="ADAL" clId="{B88FAFF0-1CB2-4C38-99EB-6EEF710B131A}" dt="2024-11-11T12:57:42.131" v="105"/>
          <ac:spMkLst>
            <pc:docMk/>
            <pc:sldMk cId="927605762" sldId="263"/>
            <ac:spMk id="6" creationId="{37A2E101-30BE-371C-CD52-0BC7D3A00CD8}"/>
          </ac:spMkLst>
        </pc:spChg>
        <pc:spChg chg="add mod">
          <ac:chgData name="Maria Alejandra Botero Botero" userId="bea76eaf-7601-4e74-9abc-f23f270fea1e" providerId="ADAL" clId="{B88FAFF0-1CB2-4C38-99EB-6EEF710B131A}" dt="2024-11-11T12:57:30.409" v="101" actId="21"/>
          <ac:spMkLst>
            <pc:docMk/>
            <pc:sldMk cId="927605762" sldId="263"/>
            <ac:spMk id="7" creationId="{CE7E918C-6F13-B403-B822-3AFEFE8EAE5C}"/>
          </ac:spMkLst>
        </pc:spChg>
        <pc:spChg chg="add mod">
          <ac:chgData name="Maria Alejandra Botero Botero" userId="bea76eaf-7601-4e74-9abc-f23f270fea1e" providerId="ADAL" clId="{B88FAFF0-1CB2-4C38-99EB-6EEF710B131A}" dt="2024-11-11T12:57:41.804" v="104"/>
          <ac:spMkLst>
            <pc:docMk/>
            <pc:sldMk cId="927605762" sldId="263"/>
            <ac:spMk id="8" creationId="{4C31AE62-B00D-A88B-33B3-4211A4E55ACB}"/>
          </ac:spMkLst>
        </pc:spChg>
        <pc:spChg chg="add">
          <ac:chgData name="Maria Alejandra Botero Botero" userId="bea76eaf-7601-4e74-9abc-f23f270fea1e" providerId="ADAL" clId="{B88FAFF0-1CB2-4C38-99EB-6EEF710B131A}" dt="2024-11-11T12:57:52.490" v="106"/>
          <ac:spMkLst>
            <pc:docMk/>
            <pc:sldMk cId="927605762" sldId="263"/>
            <ac:spMk id="9" creationId="{2DAFBA3E-CA01-EF58-C920-0896EA916F5B}"/>
          </ac:spMkLst>
        </pc:spChg>
        <pc:picChg chg="mod">
          <ac:chgData name="Maria Alejandra Botero Botero" userId="bea76eaf-7601-4e74-9abc-f23f270fea1e" providerId="ADAL" clId="{B88FAFF0-1CB2-4C38-99EB-6EEF710B131A}" dt="2024-11-11T13:00:45.397" v="141" actId="14100"/>
          <ac:picMkLst>
            <pc:docMk/>
            <pc:sldMk cId="927605762" sldId="263"/>
            <ac:picMk id="3" creationId="{D3B58DB2-14DE-61A1-1A71-CC84E353AA6D}"/>
          </ac:picMkLst>
        </pc:picChg>
      </pc:sldChg>
      <pc:sldChg chg="addSp delSp modSp mod">
        <pc:chgData name="Maria Alejandra Botero Botero" userId="bea76eaf-7601-4e74-9abc-f23f270fea1e" providerId="ADAL" clId="{B88FAFF0-1CB2-4C38-99EB-6EEF710B131A}" dt="2024-11-11T12:38:23.376" v="69" actId="1076"/>
        <pc:sldMkLst>
          <pc:docMk/>
          <pc:sldMk cId="3793627697" sldId="264"/>
        </pc:sldMkLst>
        <pc:spChg chg="del">
          <ac:chgData name="Maria Alejandra Botero Botero" userId="bea76eaf-7601-4e74-9abc-f23f270fea1e" providerId="ADAL" clId="{B88FAFF0-1CB2-4C38-99EB-6EEF710B131A}" dt="2024-11-11T12:35:06.497" v="35" actId="478"/>
          <ac:spMkLst>
            <pc:docMk/>
            <pc:sldMk cId="3793627697" sldId="264"/>
            <ac:spMk id="4" creationId="{D6442DC5-559F-48D8-B58F-A38BF8FF5FAE}"/>
          </ac:spMkLst>
        </pc:spChg>
        <pc:spChg chg="add del mod">
          <ac:chgData name="Maria Alejandra Botero Botero" userId="bea76eaf-7601-4e74-9abc-f23f270fea1e" providerId="ADAL" clId="{B88FAFF0-1CB2-4C38-99EB-6EEF710B131A}" dt="2024-11-11T12:35:08.327" v="36" actId="478"/>
          <ac:spMkLst>
            <pc:docMk/>
            <pc:sldMk cId="3793627697" sldId="264"/>
            <ac:spMk id="10" creationId="{2970588C-867A-A80A-D102-9DAE1A0FCF94}"/>
          </ac:spMkLst>
        </pc:spChg>
        <pc:grpChg chg="add mod">
          <ac:chgData name="Maria Alejandra Botero Botero" userId="bea76eaf-7601-4e74-9abc-f23f270fea1e" providerId="ADAL" clId="{B88FAFF0-1CB2-4C38-99EB-6EEF710B131A}" dt="2024-11-11T12:37:45.176" v="62" actId="14100"/>
          <ac:grpSpMkLst>
            <pc:docMk/>
            <pc:sldMk cId="3793627697" sldId="264"/>
            <ac:grpSpMk id="3" creationId="{808A88E8-798C-2611-A1FE-15B88932B5CE}"/>
          </ac:grpSpMkLst>
        </pc:grpChg>
        <pc:grpChg chg="mod">
          <ac:chgData name="Maria Alejandra Botero Botero" userId="bea76eaf-7601-4e74-9abc-f23f270fea1e" providerId="ADAL" clId="{B88FAFF0-1CB2-4C38-99EB-6EEF710B131A}" dt="2024-11-11T12:34:56.798" v="32"/>
          <ac:grpSpMkLst>
            <pc:docMk/>
            <pc:sldMk cId="3793627697" sldId="264"/>
            <ac:grpSpMk id="5" creationId="{5A18F085-6046-E2F6-8544-304F6334501A}"/>
          </ac:grpSpMkLst>
        </pc:grpChg>
        <pc:picChg chg="add mod">
          <ac:chgData name="Maria Alejandra Botero Botero" userId="bea76eaf-7601-4e74-9abc-f23f270fea1e" providerId="ADAL" clId="{B88FAFF0-1CB2-4C38-99EB-6EEF710B131A}" dt="2024-11-11T12:37:51.852" v="65" actId="1076"/>
          <ac:picMkLst>
            <pc:docMk/>
            <pc:sldMk cId="3793627697" sldId="264"/>
            <ac:picMk id="2" creationId="{93D9432C-EA32-D4ED-CFF1-426E8E1895A8}"/>
          </ac:picMkLst>
        </pc:picChg>
        <pc:picChg chg="mod">
          <ac:chgData name="Maria Alejandra Botero Botero" userId="bea76eaf-7601-4e74-9abc-f23f270fea1e" providerId="ADAL" clId="{B88FAFF0-1CB2-4C38-99EB-6EEF710B131A}" dt="2024-11-11T12:34:56.798" v="32"/>
          <ac:picMkLst>
            <pc:docMk/>
            <pc:sldMk cId="3793627697" sldId="264"/>
            <ac:picMk id="6" creationId="{19C8A567-1A83-9F58-6793-A3008303577D}"/>
          </ac:picMkLst>
        </pc:picChg>
        <pc:picChg chg="mod">
          <ac:chgData name="Maria Alejandra Botero Botero" userId="bea76eaf-7601-4e74-9abc-f23f270fea1e" providerId="ADAL" clId="{B88FAFF0-1CB2-4C38-99EB-6EEF710B131A}" dt="2024-11-11T12:34:56.798" v="32"/>
          <ac:picMkLst>
            <pc:docMk/>
            <pc:sldMk cId="3793627697" sldId="264"/>
            <ac:picMk id="7" creationId="{2E0BCDD9-DD73-E540-4A7B-4C2550893E89}"/>
          </ac:picMkLst>
        </pc:picChg>
        <pc:picChg chg="mod">
          <ac:chgData name="Maria Alejandra Botero Botero" userId="bea76eaf-7601-4e74-9abc-f23f270fea1e" providerId="ADAL" clId="{B88FAFF0-1CB2-4C38-99EB-6EEF710B131A}" dt="2024-11-11T12:34:56.798" v="32"/>
          <ac:picMkLst>
            <pc:docMk/>
            <pc:sldMk cId="3793627697" sldId="264"/>
            <ac:picMk id="8" creationId="{F3728ED7-0A54-5DF5-A3A7-1CEED4C0D06C}"/>
          </ac:picMkLst>
        </pc:picChg>
        <pc:picChg chg="add mod">
          <ac:chgData name="Maria Alejandra Botero Botero" userId="bea76eaf-7601-4e74-9abc-f23f270fea1e" providerId="ADAL" clId="{B88FAFF0-1CB2-4C38-99EB-6EEF710B131A}" dt="2024-11-11T12:38:23.376" v="69" actId="1076"/>
          <ac:picMkLst>
            <pc:docMk/>
            <pc:sldMk cId="3793627697" sldId="264"/>
            <ac:picMk id="11" creationId="{6A439E6C-6F1F-8541-ECC5-D13C989654D8}"/>
          </ac:picMkLst>
        </pc:picChg>
      </pc:sldChg>
      <pc:sldChg chg="delSp modSp mod">
        <pc:chgData name="Maria Alejandra Botero Botero" userId="bea76eaf-7601-4e74-9abc-f23f270fea1e" providerId="ADAL" clId="{B88FAFF0-1CB2-4C38-99EB-6EEF710B131A}" dt="2024-11-11T12:28:29.197" v="2" actId="478"/>
        <pc:sldMkLst>
          <pc:docMk/>
          <pc:sldMk cId="1619682369" sldId="282"/>
        </pc:sldMkLst>
        <pc:spChg chg="del mod">
          <ac:chgData name="Maria Alejandra Botero Botero" userId="bea76eaf-7601-4e74-9abc-f23f270fea1e" providerId="ADAL" clId="{B88FAFF0-1CB2-4C38-99EB-6EEF710B131A}" dt="2024-11-11T12:28:29.197" v="2" actId="478"/>
          <ac:spMkLst>
            <pc:docMk/>
            <pc:sldMk cId="1619682369" sldId="282"/>
            <ac:spMk id="10" creationId="{15FB2BC2-4186-662C-6D52-986C20692FE9}"/>
          </ac:spMkLst>
        </pc:spChg>
      </pc:sldChg>
      <pc:sldChg chg="modSp mod">
        <pc:chgData name="Maria Alejandra Botero Botero" userId="bea76eaf-7601-4e74-9abc-f23f270fea1e" providerId="ADAL" clId="{B88FAFF0-1CB2-4C38-99EB-6EEF710B131A}" dt="2024-11-11T13:10:48.963" v="205" actId="404"/>
        <pc:sldMkLst>
          <pc:docMk/>
          <pc:sldMk cId="1434097360" sldId="286"/>
        </pc:sldMkLst>
        <pc:spChg chg="mod">
          <ac:chgData name="Maria Alejandra Botero Botero" userId="bea76eaf-7601-4e74-9abc-f23f270fea1e" providerId="ADAL" clId="{B88FAFF0-1CB2-4C38-99EB-6EEF710B131A}" dt="2024-11-11T13:10:48.963" v="205" actId="404"/>
          <ac:spMkLst>
            <pc:docMk/>
            <pc:sldMk cId="1434097360" sldId="286"/>
            <ac:spMk id="2" creationId="{DCBAAFC2-AF40-ED83-0E62-2CD281761977}"/>
          </ac:spMkLst>
        </pc:spChg>
      </pc:sldChg>
      <pc:sldChg chg="modSp mod">
        <pc:chgData name="Maria Alejandra Botero Botero" userId="bea76eaf-7601-4e74-9abc-f23f270fea1e" providerId="ADAL" clId="{B88FAFF0-1CB2-4C38-99EB-6EEF710B131A}" dt="2024-11-11T13:12:08.297" v="206" actId="20577"/>
        <pc:sldMkLst>
          <pc:docMk/>
          <pc:sldMk cId="4223432657" sldId="291"/>
        </pc:sldMkLst>
        <pc:spChg chg="mod">
          <ac:chgData name="Maria Alejandra Botero Botero" userId="bea76eaf-7601-4e74-9abc-f23f270fea1e" providerId="ADAL" clId="{B88FAFF0-1CB2-4C38-99EB-6EEF710B131A}" dt="2024-11-11T13:12:08.297" v="206" actId="20577"/>
          <ac:spMkLst>
            <pc:docMk/>
            <pc:sldMk cId="4223432657" sldId="291"/>
            <ac:spMk id="4" creationId="{361273F9-5652-7DB1-758D-600B6C272927}"/>
          </ac:spMkLst>
        </pc:spChg>
      </pc:sldChg>
      <pc:sldChg chg="addSp modSp">
        <pc:chgData name="Maria Alejandra Botero Botero" userId="bea76eaf-7601-4e74-9abc-f23f270fea1e" providerId="ADAL" clId="{B88FAFF0-1CB2-4C38-99EB-6EEF710B131A}" dt="2024-11-11T12:43:55.778" v="98"/>
        <pc:sldMkLst>
          <pc:docMk/>
          <pc:sldMk cId="939662336" sldId="298"/>
        </pc:sldMkLst>
        <pc:spChg chg="mod">
          <ac:chgData name="Maria Alejandra Botero Botero" userId="bea76eaf-7601-4e74-9abc-f23f270fea1e" providerId="ADAL" clId="{B88FAFF0-1CB2-4C38-99EB-6EEF710B131A}" dt="2024-11-11T12:43:55.778" v="98"/>
          <ac:spMkLst>
            <pc:docMk/>
            <pc:sldMk cId="939662336" sldId="298"/>
            <ac:spMk id="4" creationId="{28D62231-848D-E5F4-58ED-849C9CABFE90}"/>
          </ac:spMkLst>
        </pc:spChg>
        <pc:picChg chg="add mod">
          <ac:chgData name="Maria Alejandra Botero Botero" userId="bea76eaf-7601-4e74-9abc-f23f270fea1e" providerId="ADAL" clId="{B88FAFF0-1CB2-4C38-99EB-6EEF710B131A}" dt="2024-11-11T12:43:51.299" v="97" actId="167"/>
          <ac:picMkLst>
            <pc:docMk/>
            <pc:sldMk cId="939662336" sldId="298"/>
            <ac:picMk id="3074" creationId="{23439E71-42E9-1ADE-F2CB-AF71BFB44E0C}"/>
          </ac:picMkLst>
        </pc:picChg>
      </pc:sldChg>
      <pc:sldChg chg="modSp mod">
        <pc:chgData name="Maria Alejandra Botero Botero" userId="bea76eaf-7601-4e74-9abc-f23f270fea1e" providerId="ADAL" clId="{B88FAFF0-1CB2-4C38-99EB-6EEF710B131A}" dt="2024-11-11T12:58:28.094" v="121"/>
        <pc:sldMkLst>
          <pc:docMk/>
          <pc:sldMk cId="3152629255" sldId="300"/>
        </pc:sldMkLst>
        <pc:spChg chg="mod">
          <ac:chgData name="Maria Alejandra Botero Botero" userId="bea76eaf-7601-4e74-9abc-f23f270fea1e" providerId="ADAL" clId="{B88FAFF0-1CB2-4C38-99EB-6EEF710B131A}" dt="2024-11-11T12:58:28.094" v="121"/>
          <ac:spMkLst>
            <pc:docMk/>
            <pc:sldMk cId="3152629255" sldId="300"/>
            <ac:spMk id="7" creationId="{D55910E2-5291-3D79-B1E8-9B5B058DD52A}"/>
          </ac:spMkLst>
        </pc:spChg>
      </pc:sldChg>
      <pc:sldChg chg="addSp delSp modSp mod">
        <pc:chgData name="Maria Alejandra Botero Botero" userId="bea76eaf-7601-4e74-9abc-f23f270fea1e" providerId="ADAL" clId="{B88FAFF0-1CB2-4C38-99EB-6EEF710B131A}" dt="2024-11-11T13:09:18.672" v="201" actId="478"/>
        <pc:sldMkLst>
          <pc:docMk/>
          <pc:sldMk cId="4168467351" sldId="304"/>
        </pc:sldMkLst>
        <pc:spChg chg="mod">
          <ac:chgData name="Maria Alejandra Botero Botero" userId="bea76eaf-7601-4e74-9abc-f23f270fea1e" providerId="ADAL" clId="{B88FAFF0-1CB2-4C38-99EB-6EEF710B131A}" dt="2024-11-11T13:09:14.556" v="200" actId="1076"/>
          <ac:spMkLst>
            <pc:docMk/>
            <pc:sldMk cId="4168467351" sldId="304"/>
            <ac:spMk id="3" creationId="{2607B68E-61B9-0743-649D-FD7ACFD1A002}"/>
          </ac:spMkLst>
        </pc:spChg>
        <pc:spChg chg="add">
          <ac:chgData name="Maria Alejandra Botero Botero" userId="bea76eaf-7601-4e74-9abc-f23f270fea1e" providerId="ADAL" clId="{B88FAFF0-1CB2-4C38-99EB-6EEF710B131A}" dt="2024-11-11T13:06:20.464" v="149"/>
          <ac:spMkLst>
            <pc:docMk/>
            <pc:sldMk cId="4168467351" sldId="304"/>
            <ac:spMk id="5" creationId="{F82886B1-6C46-D4F9-9215-425EA5630D96}"/>
          </ac:spMkLst>
        </pc:spChg>
        <pc:spChg chg="add">
          <ac:chgData name="Maria Alejandra Botero Botero" userId="bea76eaf-7601-4e74-9abc-f23f270fea1e" providerId="ADAL" clId="{B88FAFF0-1CB2-4C38-99EB-6EEF710B131A}" dt="2024-11-11T13:06:45.950" v="163"/>
          <ac:spMkLst>
            <pc:docMk/>
            <pc:sldMk cId="4168467351" sldId="304"/>
            <ac:spMk id="11" creationId="{B2AC4006-4476-C320-3BD6-5135BF6EC13A}"/>
          </ac:spMkLst>
        </pc:spChg>
        <pc:spChg chg="add">
          <ac:chgData name="Maria Alejandra Botero Botero" userId="bea76eaf-7601-4e74-9abc-f23f270fea1e" providerId="ADAL" clId="{B88FAFF0-1CB2-4C38-99EB-6EEF710B131A}" dt="2024-11-11T13:07:08.728" v="167"/>
          <ac:spMkLst>
            <pc:docMk/>
            <pc:sldMk cId="4168467351" sldId="304"/>
            <ac:spMk id="13" creationId="{AD355038-2ABC-B731-E3F4-A007618EB90B}"/>
          </ac:spMkLst>
        </pc:spChg>
        <pc:spChg chg="add del">
          <ac:chgData name="Maria Alejandra Botero Botero" userId="bea76eaf-7601-4e74-9abc-f23f270fea1e" providerId="ADAL" clId="{B88FAFF0-1CB2-4C38-99EB-6EEF710B131A}" dt="2024-11-11T13:08:38.982" v="190" actId="22"/>
          <ac:spMkLst>
            <pc:docMk/>
            <pc:sldMk cId="4168467351" sldId="304"/>
            <ac:spMk id="16" creationId="{5B5AF6F3-149D-7ACF-60B8-716A50AB944A}"/>
          </ac:spMkLst>
        </pc:spChg>
        <pc:spChg chg="add del mod">
          <ac:chgData name="Maria Alejandra Botero Botero" userId="bea76eaf-7601-4e74-9abc-f23f270fea1e" providerId="ADAL" clId="{B88FAFF0-1CB2-4C38-99EB-6EEF710B131A}" dt="2024-11-11T13:09:18.672" v="201" actId="478"/>
          <ac:spMkLst>
            <pc:docMk/>
            <pc:sldMk cId="4168467351" sldId="304"/>
            <ac:spMk id="18" creationId="{391EDDDB-F642-30CB-B1AE-C5E8CCACB76C}"/>
          </ac:spMkLst>
        </pc:spChg>
        <pc:graphicFrameChg chg="add del mod">
          <ac:chgData name="Maria Alejandra Botero Botero" userId="bea76eaf-7601-4e74-9abc-f23f270fea1e" providerId="ADAL" clId="{B88FAFF0-1CB2-4C38-99EB-6EEF710B131A}" dt="2024-11-11T13:08:35.796" v="188" actId="478"/>
          <ac:graphicFrameMkLst>
            <pc:docMk/>
            <pc:sldMk cId="4168467351" sldId="304"/>
            <ac:graphicFrameMk id="2" creationId="{FB4F3851-36B2-05F5-0FAA-18B87A74CED7}"/>
          </ac:graphicFrameMkLst>
        </pc:graphicFrameChg>
        <pc:picChg chg="add del mod">
          <ac:chgData name="Maria Alejandra Botero Botero" userId="bea76eaf-7601-4e74-9abc-f23f270fea1e" providerId="ADAL" clId="{B88FAFF0-1CB2-4C38-99EB-6EEF710B131A}" dt="2024-11-11T13:06:40.436" v="159" actId="1076"/>
          <ac:picMkLst>
            <pc:docMk/>
            <pc:sldMk cId="4168467351" sldId="304"/>
            <ac:picMk id="4" creationId="{BEE3963D-03B6-311D-CC3B-83FFE1771085}"/>
          </ac:picMkLst>
        </pc:picChg>
        <pc:picChg chg="add mod">
          <ac:chgData name="Maria Alejandra Botero Botero" userId="bea76eaf-7601-4e74-9abc-f23f270fea1e" providerId="ADAL" clId="{B88FAFF0-1CB2-4C38-99EB-6EEF710B131A}" dt="2024-11-11T13:06:38.425" v="156" actId="1076"/>
          <ac:picMkLst>
            <pc:docMk/>
            <pc:sldMk cId="4168467351" sldId="304"/>
            <ac:picMk id="6" creationId="{27889DBD-069D-77AE-A7DB-2C6E6773C451}"/>
          </ac:picMkLst>
        </pc:picChg>
        <pc:picChg chg="add del mod">
          <ac:chgData name="Maria Alejandra Botero Botero" userId="bea76eaf-7601-4e74-9abc-f23f270fea1e" providerId="ADAL" clId="{B88FAFF0-1CB2-4C38-99EB-6EEF710B131A}" dt="2024-11-11T13:06:38.100" v="155" actId="22"/>
          <ac:picMkLst>
            <pc:docMk/>
            <pc:sldMk cId="4168467351" sldId="304"/>
            <ac:picMk id="8" creationId="{4C5EDB44-8C36-2134-C589-20199002778A}"/>
          </ac:picMkLst>
        </pc:picChg>
        <pc:picChg chg="add del">
          <ac:chgData name="Maria Alejandra Botero Botero" userId="bea76eaf-7601-4e74-9abc-f23f270fea1e" providerId="ADAL" clId="{B88FAFF0-1CB2-4C38-99EB-6EEF710B131A}" dt="2024-11-11T13:06:43.395" v="162" actId="478"/>
          <ac:picMkLst>
            <pc:docMk/>
            <pc:sldMk cId="4168467351" sldId="304"/>
            <ac:picMk id="10" creationId="{E129AD3F-5B3A-42C3-E960-C693D2E07B03}"/>
          </ac:picMkLst>
        </pc:picChg>
        <pc:picChg chg="add del mod">
          <ac:chgData name="Maria Alejandra Botero Botero" userId="bea76eaf-7601-4e74-9abc-f23f270fea1e" providerId="ADAL" clId="{B88FAFF0-1CB2-4C38-99EB-6EEF710B131A}" dt="2024-11-11T13:06:50.056" v="166" actId="478"/>
          <ac:picMkLst>
            <pc:docMk/>
            <pc:sldMk cId="4168467351" sldId="304"/>
            <ac:picMk id="12" creationId="{F8DB831D-8EB6-0692-38A1-E97938CE7037}"/>
          </ac:picMkLst>
        </pc:picChg>
        <pc:picChg chg="add mod ord">
          <ac:chgData name="Maria Alejandra Botero Botero" userId="bea76eaf-7601-4e74-9abc-f23f270fea1e" providerId="ADAL" clId="{B88FAFF0-1CB2-4C38-99EB-6EEF710B131A}" dt="2024-11-11T13:07:29.306" v="174" actId="167"/>
          <ac:picMkLst>
            <pc:docMk/>
            <pc:sldMk cId="4168467351" sldId="304"/>
            <ac:picMk id="14" creationId="{B2C67080-C8DF-D286-0D54-02BDACDBE16C}"/>
          </ac:picMkLst>
        </pc:picChg>
        <pc:picChg chg="add del">
          <ac:chgData name="Maria Alejandra Botero Botero" userId="bea76eaf-7601-4e74-9abc-f23f270fea1e" providerId="ADAL" clId="{B88FAFF0-1CB2-4C38-99EB-6EEF710B131A}" dt="2024-11-11T13:04:07.150" v="143" actId="21"/>
          <ac:picMkLst>
            <pc:docMk/>
            <pc:sldMk cId="4168467351" sldId="304"/>
            <ac:picMk id="5122" creationId="{BEE3963D-03B6-311D-CC3B-83FFE1771085}"/>
          </ac:picMkLst>
        </pc:picChg>
      </pc:sldChg>
      <pc:sldChg chg="delSp del">
        <pc:chgData name="Maria Alejandra Botero Botero" userId="bea76eaf-7601-4e74-9abc-f23f270fea1e" providerId="ADAL" clId="{B88FAFF0-1CB2-4C38-99EB-6EEF710B131A}" dt="2024-11-11T12:32:35.235" v="12" actId="47"/>
        <pc:sldMkLst>
          <pc:docMk/>
          <pc:sldMk cId="1109359474" sldId="306"/>
        </pc:sldMkLst>
        <pc:picChg chg="del">
          <ac:chgData name="Maria Alejandra Botero Botero" userId="bea76eaf-7601-4e74-9abc-f23f270fea1e" providerId="ADAL" clId="{B88FAFF0-1CB2-4C38-99EB-6EEF710B131A}" dt="2024-11-11T12:29:41.202" v="3" actId="21"/>
          <ac:picMkLst>
            <pc:docMk/>
            <pc:sldMk cId="1109359474" sldId="306"/>
            <ac:picMk id="6" creationId="{7D5BE60A-589A-7955-B8CE-1ABA8F11B4FE}"/>
          </ac:picMkLst>
        </pc:picChg>
        <pc:picChg chg="del">
          <ac:chgData name="Maria Alejandra Botero Botero" userId="bea76eaf-7601-4e74-9abc-f23f270fea1e" providerId="ADAL" clId="{B88FAFF0-1CB2-4C38-99EB-6EEF710B131A}" dt="2024-11-11T12:29:41.202" v="3" actId="21"/>
          <ac:picMkLst>
            <pc:docMk/>
            <pc:sldMk cId="1109359474" sldId="306"/>
            <ac:picMk id="7" creationId="{5C5A42F7-3E30-DBF0-2E1C-14E28EFDD98B}"/>
          </ac:picMkLst>
        </pc:picChg>
      </pc:sldChg>
      <pc:sldChg chg="modSp mod">
        <pc:chgData name="Maria Alejandra Botero Botero" userId="bea76eaf-7601-4e74-9abc-f23f270fea1e" providerId="ADAL" clId="{B88FAFF0-1CB2-4C38-99EB-6EEF710B131A}" dt="2024-11-11T12:32:56.395" v="26" actId="1037"/>
        <pc:sldMkLst>
          <pc:docMk/>
          <pc:sldMk cId="2453253298" sldId="307"/>
        </pc:sldMkLst>
        <pc:spChg chg="mod">
          <ac:chgData name="Maria Alejandra Botero Botero" userId="bea76eaf-7601-4e74-9abc-f23f270fea1e" providerId="ADAL" clId="{B88FAFF0-1CB2-4C38-99EB-6EEF710B131A}" dt="2024-11-11T12:32:56.395" v="26" actId="1037"/>
          <ac:spMkLst>
            <pc:docMk/>
            <pc:sldMk cId="2453253298" sldId="307"/>
            <ac:spMk id="4" creationId="{3C28BD14-42F4-12DF-F465-A815834D9546}"/>
          </ac:spMkLst>
        </pc:spChg>
      </pc:sldChg>
      <pc:sldChg chg="addSp delSp modSp mod setBg">
        <pc:chgData name="Maria Alejandra Botero Botero" userId="bea76eaf-7601-4e74-9abc-f23f270fea1e" providerId="ADAL" clId="{B88FAFF0-1CB2-4C38-99EB-6EEF710B131A}" dt="2024-11-11T12:42:16.783" v="95" actId="732"/>
        <pc:sldMkLst>
          <pc:docMk/>
          <pc:sldMk cId="2396001340" sldId="310"/>
        </pc:sldMkLst>
        <pc:spChg chg="add mod">
          <ac:chgData name="Maria Alejandra Botero Botero" userId="bea76eaf-7601-4e74-9abc-f23f270fea1e" providerId="ADAL" clId="{B88FAFF0-1CB2-4C38-99EB-6EEF710B131A}" dt="2024-11-11T12:37:16.630" v="50"/>
          <ac:spMkLst>
            <pc:docMk/>
            <pc:sldMk cId="2396001340" sldId="310"/>
            <ac:spMk id="2" creationId="{41CE7679-8E34-E44C-3EFC-626AE61F7BEE}"/>
          </ac:spMkLst>
        </pc:spChg>
        <pc:spChg chg="add mod">
          <ac:chgData name="Maria Alejandra Botero Botero" userId="bea76eaf-7601-4e74-9abc-f23f270fea1e" providerId="ADAL" clId="{B88FAFF0-1CB2-4C38-99EB-6EEF710B131A}" dt="2024-11-11T12:37:16.630" v="50"/>
          <ac:spMkLst>
            <pc:docMk/>
            <pc:sldMk cId="2396001340" sldId="310"/>
            <ac:spMk id="3" creationId="{D165AE6C-1D72-3DD8-5B1E-635E606DD896}"/>
          </ac:spMkLst>
        </pc:spChg>
        <pc:spChg chg="mod ord">
          <ac:chgData name="Maria Alejandra Botero Botero" userId="bea76eaf-7601-4e74-9abc-f23f270fea1e" providerId="ADAL" clId="{B88FAFF0-1CB2-4C38-99EB-6EEF710B131A}" dt="2024-11-11T12:41:40.263" v="92" actId="26606"/>
          <ac:spMkLst>
            <pc:docMk/>
            <pc:sldMk cId="2396001340" sldId="310"/>
            <ac:spMk id="4" creationId="{40F76416-AFD0-1229-7B14-CB6D1D786B7C}"/>
          </ac:spMkLst>
        </pc:spChg>
        <pc:spChg chg="add mod">
          <ac:chgData name="Maria Alejandra Botero Botero" userId="bea76eaf-7601-4e74-9abc-f23f270fea1e" providerId="ADAL" clId="{B88FAFF0-1CB2-4C38-99EB-6EEF710B131A}" dt="2024-11-11T12:37:16.630" v="50"/>
          <ac:spMkLst>
            <pc:docMk/>
            <pc:sldMk cId="2396001340" sldId="310"/>
            <ac:spMk id="5" creationId="{80AEDF70-8E7C-78EC-307A-A633CF417E9F}"/>
          </ac:spMkLst>
        </pc:spChg>
        <pc:spChg chg="add mod">
          <ac:chgData name="Maria Alejandra Botero Botero" userId="bea76eaf-7601-4e74-9abc-f23f270fea1e" providerId="ADAL" clId="{B88FAFF0-1CB2-4C38-99EB-6EEF710B131A}" dt="2024-11-11T12:37:16.630" v="50"/>
          <ac:spMkLst>
            <pc:docMk/>
            <pc:sldMk cId="2396001340" sldId="310"/>
            <ac:spMk id="6" creationId="{2D26129C-1FAE-A0FA-A848-3A889623A0F4}"/>
          </ac:spMkLst>
        </pc:spChg>
        <pc:spChg chg="add mod">
          <ac:chgData name="Maria Alejandra Botero Botero" userId="bea76eaf-7601-4e74-9abc-f23f270fea1e" providerId="ADAL" clId="{B88FAFF0-1CB2-4C38-99EB-6EEF710B131A}" dt="2024-11-11T12:37:16.630" v="50"/>
          <ac:spMkLst>
            <pc:docMk/>
            <pc:sldMk cId="2396001340" sldId="310"/>
            <ac:spMk id="7" creationId="{374A32AF-F75E-1903-B677-70C6E2C12B26}"/>
          </ac:spMkLst>
        </pc:spChg>
        <pc:spChg chg="add">
          <ac:chgData name="Maria Alejandra Botero Botero" userId="bea76eaf-7601-4e74-9abc-f23f270fea1e" providerId="ADAL" clId="{B88FAFF0-1CB2-4C38-99EB-6EEF710B131A}" dt="2024-11-11T12:40:11.699" v="70"/>
          <ac:spMkLst>
            <pc:docMk/>
            <pc:sldMk cId="2396001340" sldId="310"/>
            <ac:spMk id="9" creationId="{E2B9FF77-D7A7-DECD-0DD3-13749ECF1C96}"/>
          </ac:spMkLst>
        </pc:spChg>
        <pc:spChg chg="add del">
          <ac:chgData name="Maria Alejandra Botero Botero" userId="bea76eaf-7601-4e74-9abc-f23f270fea1e" providerId="ADAL" clId="{B88FAFF0-1CB2-4C38-99EB-6EEF710B131A}" dt="2024-11-11T12:41:40.263" v="92" actId="26606"/>
          <ac:spMkLst>
            <pc:docMk/>
            <pc:sldMk cId="2396001340" sldId="310"/>
            <ac:spMk id="14" creationId="{9B7AD9F6-8CE7-4299-8FC6-328F4DCD3FF9}"/>
          </ac:spMkLst>
        </pc:spChg>
        <pc:spChg chg="add del">
          <ac:chgData name="Maria Alejandra Botero Botero" userId="bea76eaf-7601-4e74-9abc-f23f270fea1e" providerId="ADAL" clId="{B88FAFF0-1CB2-4C38-99EB-6EEF710B131A}" dt="2024-11-11T12:40:34.376" v="76" actId="26606"/>
          <ac:spMkLst>
            <pc:docMk/>
            <pc:sldMk cId="2396001340" sldId="310"/>
            <ac:spMk id="15" creationId="{06DA9DF9-31F7-4056-B42E-878CC92417B8}"/>
          </ac:spMkLst>
        </pc:spChg>
        <pc:spChg chg="add del">
          <ac:chgData name="Maria Alejandra Botero Botero" userId="bea76eaf-7601-4e74-9abc-f23f270fea1e" providerId="ADAL" clId="{B88FAFF0-1CB2-4C38-99EB-6EEF710B131A}" dt="2024-11-11T12:41:40.263" v="92" actId="26606"/>
          <ac:spMkLst>
            <pc:docMk/>
            <pc:sldMk cId="2396001340" sldId="310"/>
            <ac:spMk id="16" creationId="{F49775AF-8896-43EE-92C6-83497D6DC56F}"/>
          </ac:spMkLst>
        </pc:spChg>
        <pc:spChg chg="add del">
          <ac:chgData name="Maria Alejandra Botero Botero" userId="bea76eaf-7601-4e74-9abc-f23f270fea1e" providerId="ADAL" clId="{B88FAFF0-1CB2-4C38-99EB-6EEF710B131A}" dt="2024-11-11T12:40:36.049" v="78" actId="26606"/>
          <ac:spMkLst>
            <pc:docMk/>
            <pc:sldMk cId="2396001340" sldId="310"/>
            <ac:spMk id="17" creationId="{097CD68E-23E3-4007-8847-CD0944C4F7BE}"/>
          </ac:spMkLst>
        </pc:spChg>
        <pc:spChg chg="add del">
          <ac:chgData name="Maria Alejandra Botero Botero" userId="bea76eaf-7601-4e74-9abc-f23f270fea1e" providerId="ADAL" clId="{B88FAFF0-1CB2-4C38-99EB-6EEF710B131A}" dt="2024-11-11T12:40:36.049" v="78" actId="26606"/>
          <ac:spMkLst>
            <pc:docMk/>
            <pc:sldMk cId="2396001340" sldId="310"/>
            <ac:spMk id="18" creationId="{E91DC736-0EF8-4F87-9146-EBF1D2EE4D3D}"/>
          </ac:spMkLst>
        </pc:spChg>
        <pc:spChg chg="add del">
          <ac:chgData name="Maria Alejandra Botero Botero" userId="bea76eaf-7601-4e74-9abc-f23f270fea1e" providerId="ADAL" clId="{B88FAFF0-1CB2-4C38-99EB-6EEF710B131A}" dt="2024-11-11T12:40:36.049" v="78" actId="26606"/>
          <ac:spMkLst>
            <pc:docMk/>
            <pc:sldMk cId="2396001340" sldId="310"/>
            <ac:spMk id="19" creationId="{AF2F604E-43BE-4DC3-B983-E071523364F8}"/>
          </ac:spMkLst>
        </pc:spChg>
        <pc:spChg chg="add del">
          <ac:chgData name="Maria Alejandra Botero Botero" userId="bea76eaf-7601-4e74-9abc-f23f270fea1e" providerId="ADAL" clId="{B88FAFF0-1CB2-4C38-99EB-6EEF710B131A}" dt="2024-11-11T12:40:36.049" v="78" actId="26606"/>
          <ac:spMkLst>
            <pc:docMk/>
            <pc:sldMk cId="2396001340" sldId="310"/>
            <ac:spMk id="21" creationId="{08C9B587-E65E-4B52-B37C-ABEBB6E87928}"/>
          </ac:spMkLst>
        </pc:spChg>
        <pc:spChg chg="add del">
          <ac:chgData name="Maria Alejandra Botero Botero" userId="bea76eaf-7601-4e74-9abc-f23f270fea1e" providerId="ADAL" clId="{B88FAFF0-1CB2-4C38-99EB-6EEF710B131A}" dt="2024-11-11T12:40:39.146" v="80" actId="26606"/>
          <ac:spMkLst>
            <pc:docMk/>
            <pc:sldMk cId="2396001340" sldId="310"/>
            <ac:spMk id="23" creationId="{86C3B9CB-4E48-4726-B7B9-9E02F71B150F}"/>
          </ac:spMkLst>
        </pc:spChg>
        <pc:spChg chg="add del">
          <ac:chgData name="Maria Alejandra Botero Botero" userId="bea76eaf-7601-4e74-9abc-f23f270fea1e" providerId="ADAL" clId="{B88FAFF0-1CB2-4C38-99EB-6EEF710B131A}" dt="2024-11-11T12:40:39.146" v="80" actId="26606"/>
          <ac:spMkLst>
            <pc:docMk/>
            <pc:sldMk cId="2396001340" sldId="310"/>
            <ac:spMk id="24" creationId="{49B447FE-DDA9-4B30-828A-59FC569124E2}"/>
          </ac:spMkLst>
        </pc:spChg>
        <pc:spChg chg="add del">
          <ac:chgData name="Maria Alejandra Botero Botero" userId="bea76eaf-7601-4e74-9abc-f23f270fea1e" providerId="ADAL" clId="{B88FAFF0-1CB2-4C38-99EB-6EEF710B131A}" dt="2024-11-11T12:40:39.146" v="80" actId="26606"/>
          <ac:spMkLst>
            <pc:docMk/>
            <pc:sldMk cId="2396001340" sldId="310"/>
            <ac:spMk id="25" creationId="{C84384FE-1C88-4CAA-8FB8-2313A3AE734D}"/>
          </ac:spMkLst>
        </pc:spChg>
        <pc:spChg chg="add del">
          <ac:chgData name="Maria Alejandra Botero Botero" userId="bea76eaf-7601-4e74-9abc-f23f270fea1e" providerId="ADAL" clId="{B88FAFF0-1CB2-4C38-99EB-6EEF710B131A}" dt="2024-11-11T12:40:39.146" v="80" actId="26606"/>
          <ac:spMkLst>
            <pc:docMk/>
            <pc:sldMk cId="2396001340" sldId="310"/>
            <ac:spMk id="26" creationId="{C3D487F7-9050-4871-B351-34A72ADB296C}"/>
          </ac:spMkLst>
        </pc:spChg>
        <pc:spChg chg="add del">
          <ac:chgData name="Maria Alejandra Botero Botero" userId="bea76eaf-7601-4e74-9abc-f23f270fea1e" providerId="ADAL" clId="{B88FAFF0-1CB2-4C38-99EB-6EEF710B131A}" dt="2024-11-11T12:40:39.146" v="80" actId="26606"/>
          <ac:spMkLst>
            <pc:docMk/>
            <pc:sldMk cId="2396001340" sldId="310"/>
            <ac:spMk id="27" creationId="{F43C27DD-EF6A-4C48-9669-C2970E71A814}"/>
          </ac:spMkLst>
        </pc:spChg>
        <pc:spChg chg="add del">
          <ac:chgData name="Maria Alejandra Botero Botero" userId="bea76eaf-7601-4e74-9abc-f23f270fea1e" providerId="ADAL" clId="{B88FAFF0-1CB2-4C38-99EB-6EEF710B131A}" dt="2024-11-11T12:40:39.146" v="80" actId="26606"/>
          <ac:spMkLst>
            <pc:docMk/>
            <pc:sldMk cId="2396001340" sldId="310"/>
            <ac:spMk id="28" creationId="{05A1AA86-B7E6-4C02-AA34-F1A25CD4CCBD}"/>
          </ac:spMkLst>
        </pc:spChg>
        <pc:spChg chg="add del">
          <ac:chgData name="Maria Alejandra Botero Botero" userId="bea76eaf-7601-4e74-9abc-f23f270fea1e" providerId="ADAL" clId="{B88FAFF0-1CB2-4C38-99EB-6EEF710B131A}" dt="2024-11-11T12:40:42.780" v="82" actId="26606"/>
          <ac:spMkLst>
            <pc:docMk/>
            <pc:sldMk cId="2396001340" sldId="310"/>
            <ac:spMk id="30" creationId="{06DA9DF9-31F7-4056-B42E-878CC92417B8}"/>
          </ac:spMkLst>
        </pc:spChg>
        <pc:picChg chg="add del mod">
          <ac:chgData name="Maria Alejandra Botero Botero" userId="bea76eaf-7601-4e74-9abc-f23f270fea1e" providerId="ADAL" clId="{B88FAFF0-1CB2-4C38-99EB-6EEF710B131A}" dt="2024-11-11T12:37:21.369" v="53" actId="21"/>
          <ac:picMkLst>
            <pc:docMk/>
            <pc:sldMk cId="2396001340" sldId="310"/>
            <ac:picMk id="8" creationId="{6A439E6C-6F1F-8541-ECC5-D13C989654D8}"/>
          </ac:picMkLst>
        </pc:picChg>
        <pc:picChg chg="add mod">
          <ac:chgData name="Maria Alejandra Botero Botero" userId="bea76eaf-7601-4e74-9abc-f23f270fea1e" providerId="ADAL" clId="{B88FAFF0-1CB2-4C38-99EB-6EEF710B131A}" dt="2024-11-11T12:40:42.780" v="82" actId="26606"/>
          <ac:picMkLst>
            <pc:docMk/>
            <pc:sldMk cId="2396001340" sldId="310"/>
            <ac:picMk id="10" creationId="{7E4BB20D-7D8C-122E-EE96-DAC9159E8CCF}"/>
          </ac:picMkLst>
        </pc:picChg>
        <pc:picChg chg="add mod">
          <ac:chgData name="Maria Alejandra Botero Botero" userId="bea76eaf-7601-4e74-9abc-f23f270fea1e" providerId="ADAL" clId="{B88FAFF0-1CB2-4C38-99EB-6EEF710B131A}" dt="2024-11-11T12:41:26.522" v="89" actId="732"/>
          <ac:picMkLst>
            <pc:docMk/>
            <pc:sldMk cId="2396001340" sldId="310"/>
            <ac:picMk id="11" creationId="{AF56FAA8-4800-3B4E-684B-C395CC35D974}"/>
          </ac:picMkLst>
        </pc:picChg>
        <pc:picChg chg="add mod">
          <ac:chgData name="Maria Alejandra Botero Botero" userId="bea76eaf-7601-4e74-9abc-f23f270fea1e" providerId="ADAL" clId="{B88FAFF0-1CB2-4C38-99EB-6EEF710B131A}" dt="2024-11-11T12:41:40.263" v="92" actId="26606"/>
          <ac:picMkLst>
            <pc:docMk/>
            <pc:sldMk cId="2396001340" sldId="310"/>
            <ac:picMk id="12" creationId="{72590DAA-31AC-4604-5434-D953FA6D62B0}"/>
          </ac:picMkLst>
        </pc:picChg>
        <pc:picChg chg="add mod">
          <ac:chgData name="Maria Alejandra Botero Botero" userId="bea76eaf-7601-4e74-9abc-f23f270fea1e" providerId="ADAL" clId="{B88FAFF0-1CB2-4C38-99EB-6EEF710B131A}" dt="2024-11-11T12:42:16.783" v="95" actId="732"/>
          <ac:picMkLst>
            <pc:docMk/>
            <pc:sldMk cId="2396001340" sldId="310"/>
            <ac:picMk id="13" creationId="{1F22014A-7A63-DA8D-48A0-7ED280D6915A}"/>
          </ac:picMkLst>
        </pc:picChg>
        <pc:picChg chg="add del mod">
          <ac:chgData name="Maria Alejandra Botero Botero" userId="bea76eaf-7601-4e74-9abc-f23f270fea1e" providerId="ADAL" clId="{B88FAFF0-1CB2-4C38-99EB-6EEF710B131A}" dt="2024-11-11T12:37:16.630" v="50"/>
          <ac:picMkLst>
            <pc:docMk/>
            <pc:sldMk cId="2396001340" sldId="310"/>
            <ac:picMk id="1027" creationId="{6A439E6C-6F1F-8541-ECC5-D13C989654D8}"/>
          </ac:picMkLst>
        </pc:picChg>
        <pc:picChg chg="add del mod">
          <ac:chgData name="Maria Alejandra Botero Botero" userId="bea76eaf-7601-4e74-9abc-f23f270fea1e" providerId="ADAL" clId="{B88FAFF0-1CB2-4C38-99EB-6EEF710B131A}" dt="2024-11-11T12:37:16.630" v="50"/>
          <ac:picMkLst>
            <pc:docMk/>
            <pc:sldMk cId="2396001340" sldId="310"/>
            <ac:picMk id="1030" creationId="{93507678-08EC-B102-90C3-A7EF2CF1DDC7}"/>
          </ac:picMkLst>
        </pc:picChg>
        <pc:picChg chg="add mod">
          <ac:chgData name="Maria Alejandra Botero Botero" userId="bea76eaf-7601-4e74-9abc-f23f270fea1e" providerId="ADAL" clId="{B88FAFF0-1CB2-4C38-99EB-6EEF710B131A}" dt="2024-11-11T12:37:16.630" v="50"/>
          <ac:picMkLst>
            <pc:docMk/>
            <pc:sldMk cId="2396001340" sldId="310"/>
            <ac:picMk id="1034" creationId="{F53A3A87-BFDD-8CC8-E32A-5B397BE77098}"/>
          </ac:picMkLst>
        </pc:picChg>
        <pc:picChg chg="add mod">
          <ac:chgData name="Maria Alejandra Botero Botero" userId="bea76eaf-7601-4e74-9abc-f23f270fea1e" providerId="ADAL" clId="{B88FAFF0-1CB2-4C38-99EB-6EEF710B131A}" dt="2024-11-11T12:37:16.630" v="50"/>
          <ac:picMkLst>
            <pc:docMk/>
            <pc:sldMk cId="2396001340" sldId="310"/>
            <ac:picMk id="1036" creationId="{661A7770-BE58-AD7D-06D4-5C5CE91E7FDF}"/>
          </ac:picMkLst>
        </pc:picChg>
        <pc:picChg chg="add mod">
          <ac:chgData name="Maria Alejandra Botero Botero" userId="bea76eaf-7601-4e74-9abc-f23f270fea1e" providerId="ADAL" clId="{B88FAFF0-1CB2-4C38-99EB-6EEF710B131A}" dt="2024-11-11T12:37:16.630" v="50"/>
          <ac:picMkLst>
            <pc:docMk/>
            <pc:sldMk cId="2396001340" sldId="310"/>
            <ac:picMk id="1038" creationId="{26F2E03A-A2C3-5E48-D196-82E76D1E64AB}"/>
          </ac:picMkLst>
        </pc:picChg>
        <pc:picChg chg="add mod">
          <ac:chgData name="Maria Alejandra Botero Botero" userId="bea76eaf-7601-4e74-9abc-f23f270fea1e" providerId="ADAL" clId="{B88FAFF0-1CB2-4C38-99EB-6EEF710B131A}" dt="2024-11-11T12:37:16.630" v="50"/>
          <ac:picMkLst>
            <pc:docMk/>
            <pc:sldMk cId="2396001340" sldId="310"/>
            <ac:picMk id="1039" creationId="{404CB0D4-FD86-A616-D216-C7944D0E0D06}"/>
          </ac:picMkLst>
        </pc:picChg>
        <pc:picChg chg="add mod">
          <ac:chgData name="Maria Alejandra Botero Botero" userId="bea76eaf-7601-4e74-9abc-f23f270fea1e" providerId="ADAL" clId="{B88FAFF0-1CB2-4C38-99EB-6EEF710B131A}" dt="2024-11-11T12:37:16.630" v="50"/>
          <ac:picMkLst>
            <pc:docMk/>
            <pc:sldMk cId="2396001340" sldId="310"/>
            <ac:picMk id="1040" creationId="{D79361DA-A599-5D7A-6D5E-3769F2B284F9}"/>
          </ac:picMkLst>
        </pc:picChg>
        <pc:picChg chg="add mod">
          <ac:chgData name="Maria Alejandra Botero Botero" userId="bea76eaf-7601-4e74-9abc-f23f270fea1e" providerId="ADAL" clId="{B88FAFF0-1CB2-4C38-99EB-6EEF710B131A}" dt="2024-11-11T12:37:16.630" v="50"/>
          <ac:picMkLst>
            <pc:docMk/>
            <pc:sldMk cId="2396001340" sldId="310"/>
            <ac:picMk id="1041" creationId="{0551F535-EC2F-6A72-614D-5B7BB277CFB4}"/>
          </ac:picMkLst>
        </pc:picChg>
        <pc:picChg chg="add">
          <ac:chgData name="Maria Alejandra Botero Botero" userId="bea76eaf-7601-4e74-9abc-f23f270fea1e" providerId="ADAL" clId="{B88FAFF0-1CB2-4C38-99EB-6EEF710B131A}" dt="2024-11-11T12:40:11.699" v="70"/>
          <ac:picMkLst>
            <pc:docMk/>
            <pc:sldMk cId="2396001340" sldId="310"/>
            <ac:picMk id="1043" creationId="{14C59785-743D-99BD-9D1A-67D05F351BD3}"/>
          </ac:picMkLst>
        </pc:picChg>
        <pc:picChg chg="add del">
          <ac:chgData name="Maria Alejandra Botero Botero" userId="bea76eaf-7601-4e74-9abc-f23f270fea1e" providerId="ADAL" clId="{B88FAFF0-1CB2-4C38-99EB-6EEF710B131A}" dt="2024-11-11T12:40:17.627" v="72" actId="21"/>
          <ac:picMkLst>
            <pc:docMk/>
            <pc:sldMk cId="2396001340" sldId="310"/>
            <ac:picMk id="1044" creationId="{7E4BB20D-7D8C-122E-EE96-DAC9159E8CCF}"/>
          </ac:picMkLst>
        </pc:picChg>
        <pc:picChg chg="add">
          <ac:chgData name="Maria Alejandra Botero Botero" userId="bea76eaf-7601-4e74-9abc-f23f270fea1e" providerId="ADAL" clId="{B88FAFF0-1CB2-4C38-99EB-6EEF710B131A}" dt="2024-11-11T12:40:11.699" v="70"/>
          <ac:picMkLst>
            <pc:docMk/>
            <pc:sldMk cId="2396001340" sldId="310"/>
            <ac:picMk id="1046" creationId="{9219E1B4-4361-D4CB-77B2-3382058E1F8D}"/>
          </ac:picMkLst>
        </pc:picChg>
        <pc:picChg chg="add">
          <ac:chgData name="Maria Alejandra Botero Botero" userId="bea76eaf-7601-4e74-9abc-f23f270fea1e" providerId="ADAL" clId="{B88FAFF0-1CB2-4C38-99EB-6EEF710B131A}" dt="2024-11-11T12:40:11.699" v="70"/>
          <ac:picMkLst>
            <pc:docMk/>
            <pc:sldMk cId="2396001340" sldId="310"/>
            <ac:picMk id="1048" creationId="{861177D2-7408-25D2-6927-05FFA1A93F80}"/>
          </ac:picMkLst>
        </pc:picChg>
        <pc:picChg chg="add">
          <ac:chgData name="Maria Alejandra Botero Botero" userId="bea76eaf-7601-4e74-9abc-f23f270fea1e" providerId="ADAL" clId="{B88FAFF0-1CB2-4C38-99EB-6EEF710B131A}" dt="2024-11-11T12:40:11.699" v="70"/>
          <ac:picMkLst>
            <pc:docMk/>
            <pc:sldMk cId="2396001340" sldId="310"/>
            <ac:picMk id="1049" creationId="{7263A97F-1A46-85E5-92E4-E75AB407F7BF}"/>
          </ac:picMkLst>
        </pc:picChg>
        <pc:picChg chg="add">
          <ac:chgData name="Maria Alejandra Botero Botero" userId="bea76eaf-7601-4e74-9abc-f23f270fea1e" providerId="ADAL" clId="{B88FAFF0-1CB2-4C38-99EB-6EEF710B131A}" dt="2024-11-11T12:40:11.699" v="70"/>
          <ac:picMkLst>
            <pc:docMk/>
            <pc:sldMk cId="2396001340" sldId="310"/>
            <ac:picMk id="1050" creationId="{7CAA2EBE-7869-F073-EFE1-0827FF11563B}"/>
          </ac:picMkLst>
        </pc:picChg>
        <pc:picChg chg="add">
          <ac:chgData name="Maria Alejandra Botero Botero" userId="bea76eaf-7601-4e74-9abc-f23f270fea1e" providerId="ADAL" clId="{B88FAFF0-1CB2-4C38-99EB-6EEF710B131A}" dt="2024-11-11T12:40:11.699" v="70"/>
          <ac:picMkLst>
            <pc:docMk/>
            <pc:sldMk cId="2396001340" sldId="310"/>
            <ac:picMk id="1051" creationId="{A79A8E48-B175-1DF3-704A-29C623AC850C}"/>
          </ac:picMkLst>
        </pc:picChg>
      </pc:sldChg>
      <pc:sldChg chg="addSp delSp modSp new mod setBg">
        <pc:chgData name="Maria Alejandra Botero Botero" userId="bea76eaf-7601-4e74-9abc-f23f270fea1e" providerId="ADAL" clId="{B88FAFF0-1CB2-4C38-99EB-6EEF710B131A}" dt="2024-11-11T12:32:13.991" v="11" actId="18131"/>
        <pc:sldMkLst>
          <pc:docMk/>
          <pc:sldMk cId="2299747191" sldId="311"/>
        </pc:sldMkLst>
        <pc:spChg chg="del">
          <ac:chgData name="Maria Alejandra Botero Botero" userId="bea76eaf-7601-4e74-9abc-f23f270fea1e" providerId="ADAL" clId="{B88FAFF0-1CB2-4C38-99EB-6EEF710B131A}" dt="2024-11-11T12:29:56.384" v="5" actId="478"/>
          <ac:spMkLst>
            <pc:docMk/>
            <pc:sldMk cId="2299747191" sldId="311"/>
            <ac:spMk id="2" creationId="{2C4529C5-034B-A7EC-8CFE-D55E72A0F4EC}"/>
          </ac:spMkLst>
        </pc:spChg>
        <pc:spChg chg="del">
          <ac:chgData name="Maria Alejandra Botero Botero" userId="bea76eaf-7601-4e74-9abc-f23f270fea1e" providerId="ADAL" clId="{B88FAFF0-1CB2-4C38-99EB-6EEF710B131A}" dt="2024-11-11T12:29:56.384" v="5" actId="478"/>
          <ac:spMkLst>
            <pc:docMk/>
            <pc:sldMk cId="2299747191" sldId="311"/>
            <ac:spMk id="3" creationId="{F69CA948-D66C-6FBC-E690-67F62D02E872}"/>
          </ac:spMkLst>
        </pc:spChg>
        <pc:spChg chg="add">
          <ac:chgData name="Maria Alejandra Botero Botero" userId="bea76eaf-7601-4e74-9abc-f23f270fea1e" providerId="ADAL" clId="{B88FAFF0-1CB2-4C38-99EB-6EEF710B131A}" dt="2024-11-11T12:31:39.342" v="8" actId="26606"/>
          <ac:spMkLst>
            <pc:docMk/>
            <pc:sldMk cId="2299747191" sldId="311"/>
            <ac:spMk id="12" creationId="{E8DC6FCD-811B-436E-9FEE-FC957486CD7E}"/>
          </ac:spMkLst>
        </pc:spChg>
        <pc:picChg chg="add mod">
          <ac:chgData name="Maria Alejandra Botero Botero" userId="bea76eaf-7601-4e74-9abc-f23f270fea1e" providerId="ADAL" clId="{B88FAFF0-1CB2-4C38-99EB-6EEF710B131A}" dt="2024-11-11T12:31:57.806" v="10" actId="18131"/>
          <ac:picMkLst>
            <pc:docMk/>
            <pc:sldMk cId="2299747191" sldId="311"/>
            <ac:picMk id="4" creationId="{BF431CA1-A6DC-D8EC-E93C-516101ECCF61}"/>
          </ac:picMkLst>
        </pc:picChg>
        <pc:picChg chg="add mod">
          <ac:chgData name="Maria Alejandra Botero Botero" userId="bea76eaf-7601-4e74-9abc-f23f270fea1e" providerId="ADAL" clId="{B88FAFF0-1CB2-4C38-99EB-6EEF710B131A}" dt="2024-11-11T12:32:13.991" v="11" actId="18131"/>
          <ac:picMkLst>
            <pc:docMk/>
            <pc:sldMk cId="2299747191" sldId="311"/>
            <ac:picMk id="5" creationId="{CE522827-3BE3-56BA-D33A-46889467F025}"/>
          </ac:picMkLst>
        </pc:picChg>
        <pc:picChg chg="add mod ord">
          <ac:chgData name="Maria Alejandra Botero Botero" userId="bea76eaf-7601-4e74-9abc-f23f270fea1e" providerId="ADAL" clId="{B88FAFF0-1CB2-4C38-99EB-6EEF710B131A}" dt="2024-11-11T12:31:39.342" v="8" actId="26606"/>
          <ac:picMkLst>
            <pc:docMk/>
            <pc:sldMk cId="2299747191" sldId="311"/>
            <ac:picMk id="6" creationId="{7D5BE60A-589A-7955-B8CE-1ABA8F11B4FE}"/>
          </ac:picMkLst>
        </pc:picChg>
        <pc:picChg chg="add mod">
          <ac:chgData name="Maria Alejandra Botero Botero" userId="bea76eaf-7601-4e74-9abc-f23f270fea1e" providerId="ADAL" clId="{B88FAFF0-1CB2-4C38-99EB-6EEF710B131A}" dt="2024-11-11T12:31:39.342" v="8" actId="26606"/>
          <ac:picMkLst>
            <pc:docMk/>
            <pc:sldMk cId="2299747191" sldId="311"/>
            <ac:picMk id="7" creationId="{5C5A42F7-3E30-DBF0-2E1C-14E28EFDD98B}"/>
          </ac:picMkLst>
        </pc:picChg>
      </pc:sldChg>
    </pc:docChg>
  </pc:docChgLst>
  <pc:docChgLst>
    <pc:chgData name="Maria Alejandra Botero Botero" userId="bea76eaf-7601-4e74-9abc-f23f270fea1e" providerId="ADAL" clId="{94E463C8-AB8B-4A8B-BDB5-2BA7835F1311}"/>
    <pc:docChg chg="addSld delSld modSld sldOrd">
      <pc:chgData name="Maria Alejandra Botero Botero" userId="bea76eaf-7601-4e74-9abc-f23f270fea1e" providerId="ADAL" clId="{94E463C8-AB8B-4A8B-BDB5-2BA7835F1311}" dt="2024-11-05T14:18:23.147" v="58" actId="21"/>
      <pc:docMkLst>
        <pc:docMk/>
      </pc:docMkLst>
      <pc:sldChg chg="modSp mod">
        <pc:chgData name="Maria Alejandra Botero Botero" userId="bea76eaf-7601-4e74-9abc-f23f270fea1e" providerId="ADAL" clId="{94E463C8-AB8B-4A8B-BDB5-2BA7835F1311}" dt="2024-11-05T14:16:24.988" v="17" actId="1076"/>
        <pc:sldMkLst>
          <pc:docMk/>
          <pc:sldMk cId="341739179" sldId="273"/>
        </pc:sldMkLst>
        <pc:spChg chg="mod">
          <ac:chgData name="Maria Alejandra Botero Botero" userId="bea76eaf-7601-4e74-9abc-f23f270fea1e" providerId="ADAL" clId="{94E463C8-AB8B-4A8B-BDB5-2BA7835F1311}" dt="2024-11-05T14:16:24.988" v="17" actId="1076"/>
          <ac:spMkLst>
            <pc:docMk/>
            <pc:sldMk cId="341739179" sldId="273"/>
            <ac:spMk id="4" creationId="{C1FD4929-B974-4D69-95EB-1B618CD8BB83}"/>
          </ac:spMkLst>
        </pc:spChg>
      </pc:sldChg>
      <pc:sldChg chg="modSp del mod">
        <pc:chgData name="Maria Alejandra Botero Botero" userId="bea76eaf-7601-4e74-9abc-f23f270fea1e" providerId="ADAL" clId="{94E463C8-AB8B-4A8B-BDB5-2BA7835F1311}" dt="2024-11-05T14:17:51.639" v="46" actId="47"/>
        <pc:sldMkLst>
          <pc:docMk/>
          <pc:sldMk cId="3341130928" sldId="277"/>
        </pc:sldMkLst>
        <pc:graphicFrameChg chg="mod">
          <ac:chgData name="Maria Alejandra Botero Botero" userId="bea76eaf-7601-4e74-9abc-f23f270fea1e" providerId="ADAL" clId="{94E463C8-AB8B-4A8B-BDB5-2BA7835F1311}" dt="2024-11-05T14:17:37.513" v="43" actId="1076"/>
          <ac:graphicFrameMkLst>
            <pc:docMk/>
            <pc:sldMk cId="3341130928" sldId="277"/>
            <ac:graphicFrameMk id="2" creationId="{0AAEF734-03AE-E27C-52C8-9A994C7DC72E}"/>
          </ac:graphicFrameMkLst>
        </pc:graphicFrameChg>
        <pc:picChg chg="mod">
          <ac:chgData name="Maria Alejandra Botero Botero" userId="bea76eaf-7601-4e74-9abc-f23f270fea1e" providerId="ADAL" clId="{94E463C8-AB8B-4A8B-BDB5-2BA7835F1311}" dt="2024-11-05T14:17:43.861" v="45" actId="1076"/>
          <ac:picMkLst>
            <pc:docMk/>
            <pc:sldMk cId="3341130928" sldId="277"/>
            <ac:picMk id="5" creationId="{C21F813D-055C-504B-2534-2C24AC6F8375}"/>
          </ac:picMkLst>
        </pc:picChg>
      </pc:sldChg>
      <pc:sldChg chg="modSp mod">
        <pc:chgData name="Maria Alejandra Botero Botero" userId="bea76eaf-7601-4e74-9abc-f23f270fea1e" providerId="ADAL" clId="{94E463C8-AB8B-4A8B-BDB5-2BA7835F1311}" dt="2024-11-05T14:16:09.222" v="16" actId="113"/>
        <pc:sldMkLst>
          <pc:docMk/>
          <pc:sldMk cId="1434097360" sldId="286"/>
        </pc:sldMkLst>
        <pc:spChg chg="mod">
          <ac:chgData name="Maria Alejandra Botero Botero" userId="bea76eaf-7601-4e74-9abc-f23f270fea1e" providerId="ADAL" clId="{94E463C8-AB8B-4A8B-BDB5-2BA7835F1311}" dt="2024-11-05T14:16:09.222" v="16" actId="113"/>
          <ac:spMkLst>
            <pc:docMk/>
            <pc:sldMk cId="1434097360" sldId="286"/>
            <ac:spMk id="4" creationId="{36E87857-AD8A-AEBC-C5B7-D6FDB920FB48}"/>
          </ac:spMkLst>
        </pc:spChg>
        <pc:spChg chg="mod">
          <ac:chgData name="Maria Alejandra Botero Botero" userId="bea76eaf-7601-4e74-9abc-f23f270fea1e" providerId="ADAL" clId="{94E463C8-AB8B-4A8B-BDB5-2BA7835F1311}" dt="2024-11-05T14:15:42.755" v="8" actId="113"/>
          <ac:spMkLst>
            <pc:docMk/>
            <pc:sldMk cId="1434097360" sldId="286"/>
            <ac:spMk id="7" creationId="{B8F945C9-66A3-48F8-D3D7-756E8072853A}"/>
          </ac:spMkLst>
        </pc:spChg>
      </pc:sldChg>
      <pc:sldChg chg="modSp mod">
        <pc:chgData name="Maria Alejandra Botero Botero" userId="bea76eaf-7601-4e74-9abc-f23f270fea1e" providerId="ADAL" clId="{94E463C8-AB8B-4A8B-BDB5-2BA7835F1311}" dt="2024-11-05T14:15:19.611" v="1" actId="1076"/>
        <pc:sldMkLst>
          <pc:docMk/>
          <pc:sldMk cId="2174957635" sldId="293"/>
        </pc:sldMkLst>
        <pc:spChg chg="mod">
          <ac:chgData name="Maria Alejandra Botero Botero" userId="bea76eaf-7601-4e74-9abc-f23f270fea1e" providerId="ADAL" clId="{94E463C8-AB8B-4A8B-BDB5-2BA7835F1311}" dt="2024-11-05T14:15:19.611" v="1" actId="1076"/>
          <ac:spMkLst>
            <pc:docMk/>
            <pc:sldMk cId="2174957635" sldId="293"/>
            <ac:spMk id="11" creationId="{F3BAE908-3CB8-D34E-73C4-6633ACC3F2B2}"/>
          </ac:spMkLst>
        </pc:spChg>
        <pc:graphicFrameChg chg="mod">
          <ac:chgData name="Maria Alejandra Botero Botero" userId="bea76eaf-7601-4e74-9abc-f23f270fea1e" providerId="ADAL" clId="{94E463C8-AB8B-4A8B-BDB5-2BA7835F1311}" dt="2024-11-05T14:15:17.170" v="0" actId="1076"/>
          <ac:graphicFrameMkLst>
            <pc:docMk/>
            <pc:sldMk cId="2174957635" sldId="293"/>
            <ac:graphicFrameMk id="6" creationId="{3B54EB9D-2389-EC07-7AD0-B15A636017FD}"/>
          </ac:graphicFrameMkLst>
        </pc:graphicFrameChg>
      </pc:sldChg>
      <pc:sldChg chg="modSp mod">
        <pc:chgData name="Maria Alejandra Botero Botero" userId="bea76eaf-7601-4e74-9abc-f23f270fea1e" providerId="ADAL" clId="{94E463C8-AB8B-4A8B-BDB5-2BA7835F1311}" dt="2024-11-05T14:17:10.567" v="39" actId="14100"/>
        <pc:sldMkLst>
          <pc:docMk/>
          <pc:sldMk cId="716084619" sldId="294"/>
        </pc:sldMkLst>
        <pc:spChg chg="mod">
          <ac:chgData name="Maria Alejandra Botero Botero" userId="bea76eaf-7601-4e74-9abc-f23f270fea1e" providerId="ADAL" clId="{94E463C8-AB8B-4A8B-BDB5-2BA7835F1311}" dt="2024-11-05T14:17:10.567" v="39" actId="14100"/>
          <ac:spMkLst>
            <pc:docMk/>
            <pc:sldMk cId="716084619" sldId="294"/>
            <ac:spMk id="4" creationId="{F13B34DD-B504-FFDD-185C-96A8208D19F1}"/>
          </ac:spMkLst>
        </pc:spChg>
      </pc:sldChg>
      <pc:sldChg chg="delSp modSp">
        <pc:chgData name="Maria Alejandra Botero Botero" userId="bea76eaf-7601-4e74-9abc-f23f270fea1e" providerId="ADAL" clId="{94E463C8-AB8B-4A8B-BDB5-2BA7835F1311}" dt="2024-11-05T14:18:23.147" v="58" actId="21"/>
        <pc:sldMkLst>
          <pc:docMk/>
          <pc:sldMk cId="3806462600" sldId="303"/>
        </pc:sldMkLst>
        <pc:picChg chg="del mod">
          <ac:chgData name="Maria Alejandra Botero Botero" userId="bea76eaf-7601-4e74-9abc-f23f270fea1e" providerId="ADAL" clId="{94E463C8-AB8B-4A8B-BDB5-2BA7835F1311}" dt="2024-11-05T14:18:23.147" v="58" actId="21"/>
          <ac:picMkLst>
            <pc:docMk/>
            <pc:sldMk cId="3806462600" sldId="303"/>
            <ac:picMk id="3" creationId="{5C5A42F7-3E30-DBF0-2E1C-14E28EFDD98B}"/>
          </ac:picMkLst>
        </pc:picChg>
        <pc:picChg chg="del">
          <ac:chgData name="Maria Alejandra Botero Botero" userId="bea76eaf-7601-4e74-9abc-f23f270fea1e" providerId="ADAL" clId="{94E463C8-AB8B-4A8B-BDB5-2BA7835F1311}" dt="2024-11-05T14:18:23.147" v="58" actId="21"/>
          <ac:picMkLst>
            <pc:docMk/>
            <pc:sldMk cId="3806462600" sldId="303"/>
            <ac:picMk id="6" creationId="{7D5BE60A-589A-7955-B8CE-1ABA8F11B4FE}"/>
          </ac:picMkLst>
        </pc:picChg>
        <pc:picChg chg="del mod">
          <ac:chgData name="Maria Alejandra Botero Botero" userId="bea76eaf-7601-4e74-9abc-f23f270fea1e" providerId="ADAL" clId="{94E463C8-AB8B-4A8B-BDB5-2BA7835F1311}" dt="2024-11-05T14:18:23.147" v="58" actId="21"/>
          <ac:picMkLst>
            <pc:docMk/>
            <pc:sldMk cId="3806462600" sldId="303"/>
            <ac:picMk id="9" creationId="{01012DD2-C8C0-2B99-F4D7-AA6A28C12E2A}"/>
          </ac:picMkLst>
        </pc:picChg>
        <pc:picChg chg="del mod">
          <ac:chgData name="Maria Alejandra Botero Botero" userId="bea76eaf-7601-4e74-9abc-f23f270fea1e" providerId="ADAL" clId="{94E463C8-AB8B-4A8B-BDB5-2BA7835F1311}" dt="2024-11-05T14:18:23.147" v="58" actId="21"/>
          <ac:picMkLst>
            <pc:docMk/>
            <pc:sldMk cId="3806462600" sldId="303"/>
            <ac:picMk id="10" creationId="{FD0A3E76-5EF6-6726-B2DC-CEF1A82F3726}"/>
          </ac:picMkLst>
        </pc:picChg>
      </pc:sldChg>
      <pc:sldChg chg="new del">
        <pc:chgData name="Maria Alejandra Botero Botero" userId="bea76eaf-7601-4e74-9abc-f23f270fea1e" providerId="ADAL" clId="{94E463C8-AB8B-4A8B-BDB5-2BA7835F1311}" dt="2024-11-05T14:18:10.437" v="53" actId="47"/>
        <pc:sldMkLst>
          <pc:docMk/>
          <pc:sldMk cId="3979996053" sldId="304"/>
        </pc:sldMkLst>
      </pc:sldChg>
      <pc:sldChg chg="add ord">
        <pc:chgData name="Maria Alejandra Botero Botero" userId="bea76eaf-7601-4e74-9abc-f23f270fea1e" providerId="ADAL" clId="{94E463C8-AB8B-4A8B-BDB5-2BA7835F1311}" dt="2024-11-05T14:18:18.163" v="56"/>
        <pc:sldMkLst>
          <pc:docMk/>
          <pc:sldMk cId="4168467351" sldId="30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6EB0E3-3E15-4BA1-81C8-D9B529897E78}" type="datetimeFigureOut">
              <a:rPr lang="en-US" smtClean="0"/>
              <a:t>11/11/2024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4E8787-336C-4D94-96B4-702C2774654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5171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B58365-303D-4B69-A6A8-67A1A4360E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0000" y="1122363"/>
            <a:ext cx="9144000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A6EA1FD-677B-4754-A6CA-5B2EF66736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0000" y="3602038"/>
            <a:ext cx="9144000" cy="1655762"/>
          </a:xfrm>
        </p:spPr>
        <p:txBody>
          <a:bodyPr anchor="ctr">
            <a:normAutofit/>
          </a:bodyPr>
          <a:lstStyle>
            <a:lvl1pPr marL="0" indent="0" algn="l">
              <a:buNone/>
              <a:defRPr sz="3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/>
              <a:t>Haga clic para modificar el estilo de subtítulo del patrón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402977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Diapositiva de títul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B58365-303D-4B69-A6A8-67A1A4360E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0000" y="1122363"/>
            <a:ext cx="9144000" cy="2387600"/>
          </a:xfrm>
        </p:spPr>
        <p:txBody>
          <a:bodyPr anchor="b"/>
          <a:lstStyle>
            <a:lvl1pPr algn="l">
              <a:defRPr sz="6000">
                <a:solidFill>
                  <a:schemeClr val="accent1"/>
                </a:solidFill>
                <a:latin typeface="Abadi" panose="020B060402010402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A6EA1FD-677B-4754-A6CA-5B2EF66736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0000" y="3602038"/>
            <a:ext cx="9144000" cy="1655762"/>
          </a:xfrm>
        </p:spPr>
        <p:txBody>
          <a:bodyPr anchor="ctr">
            <a:normAutofit/>
          </a:bodyPr>
          <a:lstStyle>
            <a:lvl1pPr marL="0" indent="0" algn="l">
              <a:buNone/>
              <a:defRPr sz="3600">
                <a:solidFill>
                  <a:schemeClr val="bg1"/>
                </a:solidFill>
                <a:latin typeface="Inter Light" panose="02000403000000020004" pitchFamily="50" charset="0"/>
                <a:ea typeface="Inter Light" panose="02000403000000020004" pitchFamily="50" charset="0"/>
                <a:cs typeface="Inter Light" panose="02000403000000020004" pitchFamily="50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/>
              <a:t>Haga clic para modificar el estilo de subtítulo del patrón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25374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ció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B58365-303D-4B69-A6A8-67A1A4360E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0000" y="2870200"/>
            <a:ext cx="9144000" cy="2387600"/>
          </a:xfrm>
        </p:spPr>
        <p:txBody>
          <a:bodyPr anchor="b"/>
          <a:lstStyle>
            <a:lvl1pPr algn="l">
              <a:defRPr sz="6000">
                <a:solidFill>
                  <a:schemeClr val="accent1"/>
                </a:solidFill>
                <a:latin typeface="Abadi" panose="020B060402010402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5943829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E52E81-4190-4092-A0A3-818085ABC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badi" panose="020B060402010402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E618CD6-FD64-4933-AEF0-A309BA582F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t">
            <a:normAutofit/>
          </a:bodyPr>
          <a:lstStyle>
            <a:lvl1pPr>
              <a:defRPr sz="3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sz="3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sz="2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s-ES" dirty="0"/>
              <a:t>Editar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17B2760-AA80-4113-8368-D0F092A250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40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30586203-864C-4E5A-A019-820282A29328}" type="datetimeFigureOut">
              <a:rPr lang="es-CO" smtClean="0"/>
              <a:pPr/>
              <a:t>11/11/2024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2227C69-DE44-4B0D-AEC4-7830F3DEA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B29E2EF-1442-4C01-B9B3-8B119F7EB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4ECB8175-1E36-4908-A642-77D9E8CB99C6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048616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9ED528-1155-4D7F-BF58-9835892F7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0DBEA6D-8634-494D-A52E-A1B40C6B52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dirty="0"/>
              <a:t>Editar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A194D62-20C1-4A1C-A138-092A3A6C83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dirty="0"/>
              <a:t>Editar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D58E61A-6CC6-4796-923A-85CE22085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86203-864C-4E5A-A019-820282A29328}" type="datetimeFigureOut">
              <a:rPr lang="es-CO" smtClean="0"/>
              <a:t>11/11/2024</a:t>
            </a:fld>
            <a:endParaRPr lang="es-CO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E5D98E8-8C12-4431-90B2-891C3917F4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2EE86FF-51AE-4616-AE0A-F87BEE4E23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B8175-1E36-4908-A642-77D9E8CB99C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853944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1A99AE-E9ED-4B8F-BA9D-785595BC1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CF9C6DC-1CFD-4325-A660-729D1C64B7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A10A0CD-734F-47DD-97ED-4DDFB4C69A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dirty="0"/>
              <a:t>Editar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86D3BD5-99D7-4E1D-A67C-03A2B42EE8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87069323-8ABA-4213-9186-1920EE8EB5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dirty="0"/>
              <a:t>Editar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6FF4AF2-6536-4E5B-BCC3-A42C5EC791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86203-864C-4E5A-A019-820282A29328}" type="datetimeFigureOut">
              <a:rPr lang="es-CO" smtClean="0"/>
              <a:t>11/11/2024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D377B137-32C7-47AB-B086-6982F0B500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4E4CE25E-DB79-4558-9E0F-78A1E7A09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B8175-1E36-4908-A642-77D9E8CB99C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04646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2B04F7-1B0D-4680-A487-B042149A9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B1DEC51-1709-4B5D-BDA3-09984058C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86203-864C-4E5A-A019-820282A29328}" type="datetimeFigureOut">
              <a:rPr lang="es-CO" smtClean="0"/>
              <a:t>11/11/2024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690835D-EEE1-4655-B1D6-CF6C29F4E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8838A2B-D7E9-42E1-89AF-BCE7F43BE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B8175-1E36-4908-A642-77D9E8CB99C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76986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342E5E2A-98A2-4088-BB80-B641CEA8DC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86203-864C-4E5A-A019-820282A29328}" type="datetimeFigureOut">
              <a:rPr lang="es-CO" smtClean="0"/>
              <a:t>11/11/2024</a:t>
            </a:fld>
            <a:endParaRPr lang="es-CO" dirty="0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8373D38-2358-421E-8666-41A84C7E14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4C2B2C6-29AA-40E7-81F2-65991CA0E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B8175-1E36-4908-A642-77D9E8CB99C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13811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1F239A-3D9F-441D-B22D-891BB14A4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4709F5F-5E78-45F8-9E80-DD18E7DE3F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693539C-5A62-4AF1-8374-723E589817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395C0A2-A800-47A4-BDE9-137DE5C762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86203-864C-4E5A-A019-820282A29328}" type="datetimeFigureOut">
              <a:rPr lang="es-CO" smtClean="0"/>
              <a:t>11/11/2024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535194B-0415-44E0-9487-875E68583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82958CF-FC75-428C-8D66-BECAC9080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B8175-1E36-4908-A642-77D9E8CB99C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748357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7D7368-0B6B-4A82-817D-6DDABF22B2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97EE550-3A94-4BAC-AF0F-79F42E8291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D57506D-6464-4D57-BEFA-1DF22BBF1E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EEBC66F-C47B-473B-B749-E3529C113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86203-864C-4E5A-A019-820282A29328}" type="datetimeFigureOut">
              <a:rPr lang="es-CO" smtClean="0"/>
              <a:t>11/11/2024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3465E7E-A3AC-4901-9D2D-528E9C1EF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0B22052-78D9-4D65-A78F-FFA093674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B8175-1E36-4908-A642-77D9E8CB99C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003921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6F40D0-9EBB-49FC-9E54-35B36688E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DA42B55-F025-44A2-8D73-E7F37E6153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dirty="0"/>
              <a:t>Editar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DDE6BE2-9C8F-4942-BBBD-D4FA65A2ED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86203-864C-4E5A-A019-820282A29328}" type="datetimeFigureOut">
              <a:rPr lang="es-CO" smtClean="0"/>
              <a:t>11/11/2024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C14CCA4-A222-4D71-AA2D-4EC582ADD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62ABA30-EE1D-4DD3-A6C1-652A2FA0C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B8175-1E36-4908-A642-77D9E8CB99C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061508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BDA840C-3769-4D25-8ABD-8BD133E9877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3A89A71-43E3-45F8-ABAF-83E5A9672F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2B1FFEC-9DAA-4D18-B09B-06C3220FFB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86203-864C-4E5A-A019-820282A29328}" type="datetimeFigureOut">
              <a:rPr lang="es-CO" smtClean="0"/>
              <a:t>11/11/2024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ABBD6E2-9A5B-41A3-A4B2-3A7C71508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87879EB-7889-46C5-ACF9-5BFD8A2F8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B8175-1E36-4908-A642-77D9E8CB99C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23955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8F6108EC-AF09-420B-BA93-5B138BC8FC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8E13BD8-E2E2-4C7B-A823-BBAF5D373F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Editar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2CB2590-FB18-4AD5-8933-F5882ADF72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30586203-864C-4E5A-A019-820282A29328}" type="datetimeFigureOut">
              <a:rPr lang="es-CO" smtClean="0"/>
              <a:pPr/>
              <a:t>11/11/2024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34A7269-267B-4B15-8A80-81B3229A99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88B2A52-8964-4A1A-9E5E-3D2A3ECA7D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4ECB8175-1E36-4908-A642-77D9E8CB99C6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29691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50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kern="1200">
          <a:solidFill>
            <a:schemeClr val="tx1"/>
          </a:solidFill>
          <a:latin typeface="Abadi" panose="020B0604020104020204" pitchFamily="34" charset="0"/>
          <a:ea typeface="Inter Semi Bold" panose="02000703000000020004" pitchFamily="50" charset="0"/>
          <a:cs typeface="Inter Semi Bold" panose="02000703000000020004" pitchFamily="50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bg1">
              <a:lumMod val="50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200" kern="1200">
          <a:solidFill>
            <a:schemeClr val="bg1">
              <a:lumMod val="50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bg1">
              <a:lumMod val="50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>
              <a:lumMod val="50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>
              <a:lumMod val="50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0.jpe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5.svg"/><Relationship Id="rId5" Type="http://schemas.openxmlformats.org/officeDocument/2006/relationships/image" Target="../media/image34.png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4BAA8BD-943B-CB50-3628-A33F2D49EEE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D55910E2-5291-3D79-B1E8-9B5B058DD52A}"/>
              </a:ext>
            </a:extLst>
          </p:cNvPr>
          <p:cNvSpPr txBox="1"/>
          <p:nvPr/>
        </p:nvSpPr>
        <p:spPr>
          <a:xfrm>
            <a:off x="6344093" y="1068571"/>
            <a:ext cx="53603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32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Un Espacio para Soñar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3ECF4AB9-A8CE-1CED-0EA8-1381570649FD}"/>
              </a:ext>
            </a:extLst>
          </p:cNvPr>
          <p:cNvSpPr txBox="1"/>
          <p:nvPr/>
        </p:nvSpPr>
        <p:spPr>
          <a:xfrm>
            <a:off x="7277879" y="1653346"/>
            <a:ext cx="4426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2400" dirty="0">
                <a:solidFill>
                  <a:srgbClr val="222C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Maria Alejandra Botero </a:t>
            </a:r>
            <a:r>
              <a:rPr lang="es-CO" sz="2400" dirty="0" err="1">
                <a:solidFill>
                  <a:srgbClr val="222C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Botero</a:t>
            </a:r>
            <a:endParaRPr lang="es-CO" sz="2400" dirty="0">
              <a:solidFill>
                <a:srgbClr val="222C6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DD97CCE2-32D4-CC9F-C4FF-576B21F31A9D}"/>
              </a:ext>
            </a:extLst>
          </p:cNvPr>
          <p:cNvSpPr/>
          <p:nvPr/>
        </p:nvSpPr>
        <p:spPr>
          <a:xfrm>
            <a:off x="6277099" y="2238121"/>
            <a:ext cx="2513006" cy="235803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5C6AE90-78BC-A64F-C6A0-BFA833C9E7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856" t="24515" r="9094" b="25995"/>
          <a:stretch/>
        </p:blipFill>
        <p:spPr bwMode="auto">
          <a:xfrm>
            <a:off x="6277099" y="2238121"/>
            <a:ext cx="2513006" cy="2358039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26292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D3B58DB2-14DE-61A1-1A71-CC84E353AA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0832763">
            <a:off x="499729" y="3577836"/>
            <a:ext cx="3692982" cy="2509227"/>
          </a:xfrm>
          <a:prstGeom prst="rect">
            <a:avLst/>
          </a:prstGeom>
        </p:spPr>
      </p:pic>
      <p:sp>
        <p:nvSpPr>
          <p:cNvPr id="4" name="Título 3">
            <a:extLst>
              <a:ext uri="{FF2B5EF4-FFF2-40B4-BE49-F238E27FC236}">
                <a16:creationId xmlns:a16="http://schemas.microsoft.com/office/drawing/2014/main" id="{B837F448-F50D-4109-B118-380AFA58EE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59800" y="927102"/>
            <a:ext cx="9144000" cy="2387600"/>
          </a:xfrm>
        </p:spPr>
        <p:txBody>
          <a:bodyPr>
            <a:normAutofit/>
          </a:bodyPr>
          <a:lstStyle/>
          <a:p>
            <a:pPr algn="r"/>
            <a:r>
              <a:rPr lang="es-ES" sz="5400" b="1" dirty="0"/>
              <a:t>Un </a:t>
            </a:r>
            <a:r>
              <a:rPr lang="es-ES" sz="5400" b="1" dirty="0">
                <a:solidFill>
                  <a:schemeClr val="bg1"/>
                </a:solidFill>
              </a:rPr>
              <a:t>espacio</a:t>
            </a:r>
            <a:r>
              <a:rPr lang="es-ES" sz="5400" b="1" dirty="0"/>
              <a:t> para soñar:</a:t>
            </a:r>
            <a:br>
              <a:rPr lang="es-ES" sz="5400" b="1" dirty="0"/>
            </a:br>
            <a:r>
              <a:rPr lang="es-ES" sz="5400" dirty="0"/>
              <a:t> donde las </a:t>
            </a:r>
            <a:r>
              <a:rPr lang="es-ES" sz="5400" dirty="0">
                <a:solidFill>
                  <a:schemeClr val="bg1"/>
                </a:solidFill>
              </a:rPr>
              <a:t>barreras</a:t>
            </a:r>
            <a:r>
              <a:rPr lang="es-ES" sz="5400" dirty="0"/>
              <a:t> no alcanzan las </a:t>
            </a:r>
            <a:r>
              <a:rPr lang="es-ES" sz="5400" dirty="0">
                <a:solidFill>
                  <a:schemeClr val="bg1"/>
                </a:solidFill>
              </a:rPr>
              <a:t>estrellas</a:t>
            </a:r>
            <a:endParaRPr lang="es-CO" sz="5400" dirty="0">
              <a:solidFill>
                <a:schemeClr val="bg1"/>
              </a:solidFill>
            </a:endParaRPr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38992DB0-2E64-4F83-81A9-989C17DE70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59800" y="3335338"/>
            <a:ext cx="9144000" cy="1655762"/>
          </a:xfrm>
        </p:spPr>
        <p:txBody>
          <a:bodyPr>
            <a:normAutofit/>
          </a:bodyPr>
          <a:lstStyle/>
          <a:p>
            <a:pPr algn="r"/>
            <a:r>
              <a:rPr lang="es-CO" dirty="0"/>
              <a:t>Maria Alejandra Botero </a:t>
            </a:r>
            <a:r>
              <a:rPr lang="es-CO" dirty="0" err="1"/>
              <a:t>Botero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927605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6" name="Rectangle 93">
            <a:extLst>
              <a:ext uri="{FF2B5EF4-FFF2-40B4-BE49-F238E27FC236}">
                <a16:creationId xmlns:a16="http://schemas.microsoft.com/office/drawing/2014/main" id="{F101B3CC-B49F-4CE0-B198-228D1D4285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5" name="Picture 69" descr="Photo shared by Maria Alejandra Botero Botero on September 12, 2023 tagging @udea, and @tiestosvoladores. No hay ninguna descripción de la foto disponible..">
            <a:extLst>
              <a:ext uri="{FF2B5EF4-FFF2-40B4-BE49-F238E27FC236}">
                <a16:creationId xmlns:a16="http://schemas.microsoft.com/office/drawing/2014/main" id="{728108C4-6C49-976D-7695-4049A1F400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19"/>
          <a:stretch/>
        </p:blipFill>
        <p:spPr bwMode="auto">
          <a:xfrm>
            <a:off x="432570" y="693809"/>
            <a:ext cx="4073493" cy="54703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17" descr="Photo by Maria Alejandra Botero Botero on February 07, 2022. No hay ninguna descripción de la foto disponible..">
            <a:extLst>
              <a:ext uri="{FF2B5EF4-FFF2-40B4-BE49-F238E27FC236}">
                <a16:creationId xmlns:a16="http://schemas.microsoft.com/office/drawing/2014/main" id="{EB5DEE9B-A943-B1CB-40A4-CE1D66363D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35261"/>
          <a:stretch/>
        </p:blipFill>
        <p:spPr bwMode="auto">
          <a:xfrm>
            <a:off x="4999341" y="693809"/>
            <a:ext cx="6760089" cy="54703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9918276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ítulo 4">
            <a:extLst>
              <a:ext uri="{FF2B5EF4-FFF2-40B4-BE49-F238E27FC236}">
                <a16:creationId xmlns:a16="http://schemas.microsoft.com/office/drawing/2014/main" id="{38992DB0-2E64-4F83-81A9-989C17DE70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96762" y="253446"/>
            <a:ext cx="9144000" cy="1655762"/>
          </a:xfrm>
        </p:spPr>
        <p:txBody>
          <a:bodyPr>
            <a:normAutofit/>
          </a:bodyPr>
          <a:lstStyle/>
          <a:p>
            <a:pPr algn="r"/>
            <a:r>
              <a:rPr lang="es-CO" dirty="0"/>
              <a:t>Maria Alejandra Botero </a:t>
            </a:r>
            <a:r>
              <a:rPr lang="es-CO" dirty="0" err="1"/>
              <a:t>Botero</a:t>
            </a:r>
            <a:endParaRPr lang="es-CO" dirty="0"/>
          </a:p>
        </p:txBody>
      </p:sp>
      <p:pic>
        <p:nvPicPr>
          <p:cNvPr id="6" name="Imagen 50">
            <a:extLst>
              <a:ext uri="{FF2B5EF4-FFF2-40B4-BE49-F238E27FC236}">
                <a16:creationId xmlns:a16="http://schemas.microsoft.com/office/drawing/2014/main" id="{0801C1F2-D6F2-B4A4-6E79-100346756A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4" b="2944"/>
          <a:stretch/>
        </p:blipFill>
        <p:spPr bwMode="auto">
          <a:xfrm>
            <a:off x="-1055115" y="0"/>
            <a:ext cx="7287044" cy="6858000"/>
          </a:xfrm>
          <a:custGeom>
            <a:avLst/>
            <a:gdLst>
              <a:gd name="connsiteX0" fmla="*/ 0 w 7287044"/>
              <a:gd name="connsiteY0" fmla="*/ 0 h 6858000"/>
              <a:gd name="connsiteX1" fmla="*/ 4814005 w 7287044"/>
              <a:gd name="connsiteY1" fmla="*/ 0 h 6858000"/>
              <a:gd name="connsiteX2" fmla="*/ 4982302 w 7287044"/>
              <a:gd name="connsiteY2" fmla="*/ 121103 h 6858000"/>
              <a:gd name="connsiteX3" fmla="*/ 7287044 w 7287044"/>
              <a:gd name="connsiteY3" fmla="*/ 4596063 h 6858000"/>
              <a:gd name="connsiteX4" fmla="*/ 6789340 w 7287044"/>
              <a:gd name="connsiteY4" fmla="*/ 6853382 h 6858000"/>
              <a:gd name="connsiteX5" fmla="*/ 6787060 w 7287044"/>
              <a:gd name="connsiteY5" fmla="*/ 6858000 h 6858000"/>
              <a:gd name="connsiteX6" fmla="*/ 0 w 728704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87044" h="6858000">
                <a:moveTo>
                  <a:pt x="0" y="0"/>
                </a:moveTo>
                <a:lnTo>
                  <a:pt x="4814005" y="0"/>
                </a:lnTo>
                <a:lnTo>
                  <a:pt x="4982302" y="121103"/>
                </a:lnTo>
                <a:cubicBezTo>
                  <a:pt x="6389866" y="1184765"/>
                  <a:pt x="7287044" y="2794476"/>
                  <a:pt x="7287044" y="4596063"/>
                </a:cubicBezTo>
                <a:cubicBezTo>
                  <a:pt x="7287044" y="5396769"/>
                  <a:pt x="7109824" y="6159572"/>
                  <a:pt x="6789340" y="6853382"/>
                </a:cubicBezTo>
                <a:lnTo>
                  <a:pt x="6787060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Marcador de contenido 3">
            <a:extLst>
              <a:ext uri="{FF2B5EF4-FFF2-40B4-BE49-F238E27FC236}">
                <a16:creationId xmlns:a16="http://schemas.microsoft.com/office/drawing/2014/main" id="{00938E60-E297-63A9-1B93-F31940C66ED0}"/>
              </a:ext>
            </a:extLst>
          </p:cNvPr>
          <p:cNvSpPr txBox="1">
            <a:spLocks/>
          </p:cNvSpPr>
          <p:nvPr/>
        </p:nvSpPr>
        <p:spPr>
          <a:xfrm>
            <a:off x="7555832" y="2162654"/>
            <a:ext cx="4084930" cy="43513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kern="1200">
                <a:solidFill>
                  <a:schemeClr val="bg1"/>
                </a:solidFill>
                <a:latin typeface="Inter Light" panose="02000403000000020004" pitchFamily="50" charset="0"/>
                <a:ea typeface="Inter Light" panose="02000403000000020004" pitchFamily="50" charset="0"/>
                <a:cs typeface="Inter Light" panose="02000403000000020004" pitchFamily="50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s-E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Ingeniera Aeroespacial</a:t>
            </a:r>
          </a:p>
          <a:p>
            <a:pPr algn="r"/>
            <a:r>
              <a:rPr lang="es-E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Universidad de Antioquia</a:t>
            </a:r>
          </a:p>
          <a:p>
            <a:pPr algn="r"/>
            <a:endParaRPr lang="es-ES"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s-E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Ingeniera Mecánica </a:t>
            </a:r>
          </a:p>
          <a:p>
            <a:pPr algn="r"/>
            <a:r>
              <a:rPr lang="es-E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Estudiante de maestría en física aplicada </a:t>
            </a:r>
          </a:p>
          <a:p>
            <a:pPr algn="r"/>
            <a:r>
              <a:rPr lang="es-E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Universidad EAFIT</a:t>
            </a:r>
          </a:p>
          <a:p>
            <a:endParaRPr lang="es-CO"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96823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FD65F2-C94A-D27D-646E-BFC2A0D35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3435AF82-0B7F-AD8B-625E-47AB3806F86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¿Has sentido que estás en un espacio en el que pareciera que no hay lugar para ti?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4453651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6E87857-AD8A-AEBC-C5B7-D6FDB920FB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564" y="1253331"/>
            <a:ext cx="7203858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r>
              <a:rPr lang="es-ES" dirty="0"/>
              <a:t>En Colombia, solo el </a:t>
            </a:r>
            <a:r>
              <a:rPr lang="es-ES" b="1" dirty="0">
                <a:solidFill>
                  <a:schemeClr val="accent1"/>
                </a:solidFill>
              </a:rPr>
              <a:t>32%</a:t>
            </a:r>
            <a:r>
              <a:rPr lang="es-ES" dirty="0"/>
              <a:t> de los graduados en </a:t>
            </a:r>
            <a:r>
              <a:rPr lang="es-ES" b="1" dirty="0">
                <a:solidFill>
                  <a:schemeClr val="accent1"/>
                </a:solidFill>
              </a:rPr>
              <a:t>carreras</a:t>
            </a:r>
            <a:r>
              <a:rPr lang="es-ES" dirty="0"/>
              <a:t> </a:t>
            </a:r>
            <a:r>
              <a:rPr lang="es-ES" b="1" dirty="0">
                <a:solidFill>
                  <a:schemeClr val="accent1"/>
                </a:solidFill>
              </a:rPr>
              <a:t>STEM</a:t>
            </a:r>
            <a:r>
              <a:rPr lang="es-ES" dirty="0"/>
              <a:t> son </a:t>
            </a:r>
            <a:r>
              <a:rPr lang="es-ES" b="1" dirty="0">
                <a:solidFill>
                  <a:schemeClr val="accent1"/>
                </a:solidFill>
              </a:rPr>
              <a:t>mujeres</a:t>
            </a:r>
            <a:r>
              <a:rPr lang="es-ES" dirty="0"/>
              <a:t>.</a:t>
            </a:r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endParaRPr lang="es-CO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8F945C9-66A3-48F8-D3D7-756E8072853A}"/>
              </a:ext>
            </a:extLst>
          </p:cNvPr>
          <p:cNvSpPr txBox="1"/>
          <p:nvPr/>
        </p:nvSpPr>
        <p:spPr>
          <a:xfrm>
            <a:off x="576564" y="4710167"/>
            <a:ext cx="10684995" cy="194571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indent="0">
              <a:buNone/>
            </a:pPr>
            <a:r>
              <a:rPr lang="es-ES" dirty="0"/>
              <a:t>A nivel mundial, menos del </a:t>
            </a:r>
            <a:r>
              <a:rPr lang="es-ES" b="1" dirty="0">
                <a:solidFill>
                  <a:schemeClr val="accent1"/>
                </a:solidFill>
              </a:rPr>
              <a:t>20%</a:t>
            </a:r>
            <a:r>
              <a:rPr lang="es-ES" dirty="0"/>
              <a:t> de empleos en el </a:t>
            </a:r>
            <a:r>
              <a:rPr lang="es-ES" b="1" dirty="0">
                <a:solidFill>
                  <a:schemeClr val="accent1"/>
                </a:solidFill>
              </a:rPr>
              <a:t>sector aeroespacial </a:t>
            </a:r>
            <a:r>
              <a:rPr lang="es-ES" dirty="0"/>
              <a:t>son ocupados por </a:t>
            </a:r>
            <a:r>
              <a:rPr lang="es-ES" b="1" dirty="0">
                <a:solidFill>
                  <a:schemeClr val="accent1"/>
                </a:solidFill>
              </a:rPr>
              <a:t>mujeres</a:t>
            </a:r>
            <a:r>
              <a:rPr lang="es-ES" dirty="0"/>
              <a:t>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CBAAFC2-AF40-ED83-0E62-2CD281761977}"/>
              </a:ext>
            </a:extLst>
          </p:cNvPr>
          <p:cNvSpPr txBox="1"/>
          <p:nvPr/>
        </p:nvSpPr>
        <p:spPr>
          <a:xfrm>
            <a:off x="6056608" y="668941"/>
            <a:ext cx="5558828" cy="3209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60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STEM: 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Ciencia 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Tecnología 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Ingeniería 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sz="3200" b="1" dirty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</a:t>
            </a:r>
            <a:r>
              <a:rPr kumimoji="0" lang="es-ES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atemáticas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40973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69" descr="Photo shared by Ingeniería Aeronáutica UPB on March 08, 2024 tagging @vale_solorzano, and @alejaboterob. No hay ninguna descripción de la foto disponible..">
            <a:extLst>
              <a:ext uri="{FF2B5EF4-FFF2-40B4-BE49-F238E27FC236}">
                <a16:creationId xmlns:a16="http://schemas.microsoft.com/office/drawing/2014/main" id="{4E6E06D8-5BCE-B61C-EE77-3BE45FF405E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17" r="2" b="9778"/>
          <a:stretch/>
        </p:blipFill>
        <p:spPr bwMode="auto">
          <a:xfrm>
            <a:off x="6887044" y="488887"/>
            <a:ext cx="4661488" cy="2615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F6E4E4B4-F711-A2E5-9F2C-279F138BD65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6026" r="-1" b="5815"/>
          <a:stretch/>
        </p:blipFill>
        <p:spPr>
          <a:xfrm>
            <a:off x="5419264" y="3265080"/>
            <a:ext cx="6129269" cy="359292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720217EB-5F52-082E-1578-11E7FD0FA59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8364" r="1" b="13302"/>
          <a:stretch/>
        </p:blipFill>
        <p:spPr>
          <a:xfrm>
            <a:off x="643467" y="-5"/>
            <a:ext cx="6082711" cy="3920044"/>
          </a:xfrm>
          <a:custGeom>
            <a:avLst/>
            <a:gdLst/>
            <a:ahLst/>
            <a:cxnLst/>
            <a:rect l="l" t="t" r="r" b="b"/>
            <a:pathLst>
              <a:path w="6082711" h="3920044">
                <a:moveTo>
                  <a:pt x="0" y="0"/>
                </a:moveTo>
                <a:lnTo>
                  <a:pt x="6082711" y="0"/>
                </a:lnTo>
                <a:lnTo>
                  <a:pt x="6082711" y="3103225"/>
                </a:lnTo>
                <a:lnTo>
                  <a:pt x="4614930" y="3103225"/>
                </a:lnTo>
                <a:lnTo>
                  <a:pt x="4614930" y="3920044"/>
                </a:lnTo>
                <a:lnTo>
                  <a:pt x="0" y="3920044"/>
                </a:lnTo>
                <a:close/>
              </a:path>
            </a:pathLst>
          </a:custGeom>
        </p:spPr>
      </p:pic>
      <p:pic>
        <p:nvPicPr>
          <p:cNvPr id="2133" name="Picture 85" descr="Asociación Colombiana de Mujeres en Aeroespacial-Junta Directiva">
            <a:extLst>
              <a:ext uri="{FF2B5EF4-FFF2-40B4-BE49-F238E27FC236}">
                <a16:creationId xmlns:a16="http://schemas.microsoft.com/office/drawing/2014/main" id="{EB918E30-8C2E-7836-99A5-CC1D8DA36E7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609" r="-1" b="38107"/>
          <a:stretch/>
        </p:blipFill>
        <p:spPr bwMode="auto">
          <a:xfrm>
            <a:off x="643468" y="4080064"/>
            <a:ext cx="4614333" cy="2156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>
            <a:extLst>
              <a:ext uri="{FF2B5EF4-FFF2-40B4-BE49-F238E27FC236}">
                <a16:creationId xmlns:a16="http://schemas.microsoft.com/office/drawing/2014/main" id="{7CB92186-44EB-738D-129E-B04870397C5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530202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9CA01D3E-96D2-4C55-B24B-5859EE9EA7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8146" y="401005"/>
            <a:ext cx="8072718" cy="1325563"/>
          </a:xfrm>
        </p:spPr>
        <p:txBody>
          <a:bodyPr/>
          <a:lstStyle/>
          <a:p>
            <a:pPr algn="r"/>
            <a:r>
              <a:rPr lang="es-ES" dirty="0"/>
              <a:t>Asociación Colombiana de Mujeres en Aeroespacial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1FD4929-B974-4D69-95EB-1B618CD8BB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2123" y="2506662"/>
            <a:ext cx="6318741" cy="4351338"/>
          </a:xfrm>
        </p:spPr>
        <p:txBody>
          <a:bodyPr/>
          <a:lstStyle/>
          <a:p>
            <a:pPr marL="0" indent="0" algn="r">
              <a:buNone/>
            </a:pPr>
            <a:r>
              <a:rPr lang="es-ES" dirty="0"/>
              <a:t>Somos una </a:t>
            </a:r>
            <a:r>
              <a:rPr lang="es-ES" b="1" dirty="0">
                <a:solidFill>
                  <a:srgbClr val="FF5254"/>
                </a:solidFill>
              </a:rPr>
              <a:t>comunidad diversa</a:t>
            </a:r>
            <a:r>
              <a:rPr lang="es-ES" dirty="0"/>
              <a:t> y talentosa dedicada a promover la </a:t>
            </a:r>
            <a:r>
              <a:rPr lang="es-ES" b="1" dirty="0">
                <a:solidFill>
                  <a:srgbClr val="FF5254"/>
                </a:solidFill>
              </a:rPr>
              <a:t>inclusión</a:t>
            </a:r>
            <a:r>
              <a:rPr lang="es-ES" dirty="0"/>
              <a:t>, el desarrollo profesional y la participación de las </a:t>
            </a:r>
            <a:r>
              <a:rPr lang="es-ES" b="1" dirty="0">
                <a:solidFill>
                  <a:srgbClr val="FF5254"/>
                </a:solidFill>
              </a:rPr>
              <a:t>mujeres</a:t>
            </a:r>
            <a:r>
              <a:rPr lang="es-ES" dirty="0"/>
              <a:t> en el sector aeroespacial.</a:t>
            </a:r>
          </a:p>
          <a:p>
            <a:pPr marL="0" indent="0" algn="r">
              <a:buNone/>
            </a:pPr>
            <a:endParaRPr lang="es-CO" dirty="0"/>
          </a:p>
        </p:txBody>
      </p:sp>
      <p:pic>
        <p:nvPicPr>
          <p:cNvPr id="2" name="Imagen 2" descr="Imagen que contiene avión&#10;&#10;Descripción generada automáticamente">
            <a:extLst>
              <a:ext uri="{FF2B5EF4-FFF2-40B4-BE49-F238E27FC236}">
                <a16:creationId xmlns:a16="http://schemas.microsoft.com/office/drawing/2014/main" id="{B75EEC19-E439-AACC-0D16-08336A491B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069" y="1478483"/>
            <a:ext cx="4671054" cy="4671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391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E8C5E7-DA16-E02A-45B2-5F31E8BB2D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361273F9-5652-7DB1-758D-600B6C27292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La ciencia y la ingeniería sí son asunto de niñas y mujeres. No tienen género. 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2234326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6533D1A-60C7-11E7-9204-CE2512B2E7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FE41F6E0-434A-5DFA-A632-F2CC3871E05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7649" b="2"/>
          <a:stretch/>
        </p:blipFill>
        <p:spPr>
          <a:xfrm>
            <a:off x="6887044" y="-1"/>
            <a:ext cx="4661488" cy="3104208"/>
          </a:xfrm>
          <a:prstGeom prst="rect">
            <a:avLst/>
          </a:prstGeom>
        </p:spPr>
      </p:pic>
      <p:pic>
        <p:nvPicPr>
          <p:cNvPr id="5124" name="Picture 4" descr="Los astronautas de la NASA Jessica Meir (izquierda) y Christina Koch posan dentro de Quest a ...">
            <a:extLst>
              <a:ext uri="{FF2B5EF4-FFF2-40B4-BE49-F238E27FC236}">
                <a16:creationId xmlns:a16="http://schemas.microsoft.com/office/drawing/2014/main" id="{9BBAF3B2-F14B-01F4-04BC-9778538B3D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5" r="1899" b="3"/>
          <a:stretch/>
        </p:blipFill>
        <p:spPr bwMode="auto">
          <a:xfrm>
            <a:off x="5419264" y="3265081"/>
            <a:ext cx="6129269" cy="3592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>
            <a:extLst>
              <a:ext uri="{FF2B5EF4-FFF2-40B4-BE49-F238E27FC236}">
                <a16:creationId xmlns:a16="http://schemas.microsoft.com/office/drawing/2014/main" id="{37F5FCFA-3E5A-BC94-A14A-827B0F13F6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17" r="-2" b="-2"/>
          <a:stretch/>
        </p:blipFill>
        <p:spPr bwMode="auto">
          <a:xfrm>
            <a:off x="643467" y="-6"/>
            <a:ext cx="6082711" cy="3920044"/>
          </a:xfrm>
          <a:custGeom>
            <a:avLst/>
            <a:gdLst/>
            <a:ahLst/>
            <a:cxnLst/>
            <a:rect l="l" t="t" r="r" b="b"/>
            <a:pathLst>
              <a:path w="6082711" h="3920044">
                <a:moveTo>
                  <a:pt x="0" y="0"/>
                </a:moveTo>
                <a:lnTo>
                  <a:pt x="6082711" y="0"/>
                </a:lnTo>
                <a:lnTo>
                  <a:pt x="6082711" y="3103225"/>
                </a:lnTo>
                <a:lnTo>
                  <a:pt x="4614930" y="3103225"/>
                </a:lnTo>
                <a:lnTo>
                  <a:pt x="4614930" y="3920044"/>
                </a:lnTo>
                <a:lnTo>
                  <a:pt x="0" y="3920044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93EDFC8-FCD0-9976-B34D-86377863281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4909" r="1" b="12022"/>
          <a:stretch/>
        </p:blipFill>
        <p:spPr>
          <a:xfrm>
            <a:off x="643468" y="4080064"/>
            <a:ext cx="4614333" cy="2156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3626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8DC6FCD-811B-436E-9FEE-FC957486CD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Picture 2" descr="Asociación Colombiana de Mujeres en Aeroespacial-Junta Directiva">
            <a:extLst>
              <a:ext uri="{FF2B5EF4-FFF2-40B4-BE49-F238E27FC236}">
                <a16:creationId xmlns:a16="http://schemas.microsoft.com/office/drawing/2014/main" id="{5C5A42F7-3E30-DBF0-2E1C-14E28EFDD9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028" r="-8" b="10273"/>
          <a:stretch/>
        </p:blipFill>
        <p:spPr bwMode="auto">
          <a:xfrm>
            <a:off x="198739" y="171717"/>
            <a:ext cx="5804105" cy="3167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Asociación Colombiana de Mujeres en Aeroespacial">
            <a:extLst>
              <a:ext uri="{FF2B5EF4-FFF2-40B4-BE49-F238E27FC236}">
                <a16:creationId xmlns:a16="http://schemas.microsoft.com/office/drawing/2014/main" id="{BF431CA1-A6DC-D8EC-E93C-516101ECCF6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" t="19272" r="-101" b="50000"/>
          <a:stretch/>
        </p:blipFill>
        <p:spPr bwMode="auto">
          <a:xfrm>
            <a:off x="6195373" y="171717"/>
            <a:ext cx="5797883" cy="3167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3" descr="Photo by Asociación Colombiana de Mujeres en Aeroespacial on October 14, 2024. Puede ser una selfie de 6 personas, teléfono, pantalla, tableta, oficina y texto.">
            <a:extLst>
              <a:ext uri="{FF2B5EF4-FFF2-40B4-BE49-F238E27FC236}">
                <a16:creationId xmlns:a16="http://schemas.microsoft.com/office/drawing/2014/main" id="{CE522827-3BE3-56BA-D33A-46889467F0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20952" r="-1" b="30979"/>
          <a:stretch/>
        </p:blipFill>
        <p:spPr bwMode="auto">
          <a:xfrm>
            <a:off x="198739" y="3510858"/>
            <a:ext cx="5804105" cy="2789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7D5BE60A-589A-7955-B8CE-1ABA8F11B4F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42649" r="-1" b="21261"/>
          <a:stretch/>
        </p:blipFill>
        <p:spPr>
          <a:xfrm>
            <a:off x="6195372" y="3510858"/>
            <a:ext cx="5797883" cy="2789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7471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8DB957-9DF6-C94E-E7D3-3253C65413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CABB1E9-20A1-EB15-87A7-652C7B2A4474}"/>
              </a:ext>
            </a:extLst>
          </p:cNvPr>
          <p:cNvSpPr/>
          <p:nvPr/>
        </p:nvSpPr>
        <p:spPr>
          <a:xfrm>
            <a:off x="-20" y="-1"/>
            <a:ext cx="12192000" cy="6858000"/>
          </a:xfrm>
          <a:prstGeom prst="rect">
            <a:avLst/>
          </a:prstGeom>
          <a:solidFill>
            <a:schemeClr val="bg1">
              <a:alpha val="13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2" descr="En Andicom, la última milla para conectar el futuro digital de Colombia  será tema clave | ACIS">
            <a:extLst>
              <a:ext uri="{FF2B5EF4-FFF2-40B4-BE49-F238E27FC236}">
                <a16:creationId xmlns:a16="http://schemas.microsoft.com/office/drawing/2014/main" id="{05AA984D-6EBC-E95E-25E5-1864153863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521" b="22823"/>
          <a:stretch/>
        </p:blipFill>
        <p:spPr bwMode="auto">
          <a:xfrm>
            <a:off x="20" y="-1"/>
            <a:ext cx="1219198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ítulo 3">
            <a:extLst>
              <a:ext uri="{FF2B5EF4-FFF2-40B4-BE49-F238E27FC236}">
                <a16:creationId xmlns:a16="http://schemas.microsoft.com/office/drawing/2014/main" id="{3C28BD14-42F4-12DF-F465-A815834D95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73882" y="2880360"/>
            <a:ext cx="9144000" cy="2387600"/>
          </a:xfrm>
        </p:spPr>
        <p:txBody>
          <a:bodyPr>
            <a:normAutofit fontScale="90000"/>
          </a:bodyPr>
          <a:lstStyle/>
          <a:p>
            <a:pPr algn="r"/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Colombia y el espacio: más cerca de lo que imaginamos</a:t>
            </a:r>
            <a:endParaRPr lang="es-CO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532532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Nasa's Artemis 1, most powerful rocket in history, blasts off to moon |  Nasa | The Guardian">
            <a:extLst>
              <a:ext uri="{FF2B5EF4-FFF2-40B4-BE49-F238E27FC236}">
                <a16:creationId xmlns:a16="http://schemas.microsoft.com/office/drawing/2014/main" id="{B5FB3FF3-7618-D4F7-2BD2-80F63917DA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4971" y="3398578"/>
            <a:ext cx="5648324" cy="4236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ítulo 2">
            <a:extLst>
              <a:ext uri="{FF2B5EF4-FFF2-40B4-BE49-F238E27FC236}">
                <a16:creationId xmlns:a16="http://schemas.microsoft.com/office/drawing/2014/main" id="{9CA01D3E-96D2-4C55-B24B-5859EE9EA7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693" y="741391"/>
            <a:ext cx="5219307" cy="1323214"/>
          </a:xfrm>
        </p:spPr>
        <p:txBody>
          <a:bodyPr anchor="b">
            <a:normAutofit/>
          </a:bodyPr>
          <a:lstStyle/>
          <a:p>
            <a:r>
              <a:rPr lang="es-CO" dirty="0"/>
              <a:t>Ingeniería y Ciencias Aeroespaciales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1FD4929-B974-4D69-95EB-1B618CD8BB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6692" y="2533476"/>
            <a:ext cx="4768463" cy="344783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s-CO" sz="4000" dirty="0"/>
              <a:t>Mucho más que tener astronautas, lanzar cohetes y hacer misiones a la Luna o Marte…</a:t>
            </a:r>
          </a:p>
          <a:p>
            <a:pPr marL="0" indent="0">
              <a:buNone/>
            </a:pPr>
            <a:endParaRPr lang="es-CO" sz="4000" dirty="0"/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AE3A741D-C19B-960A-5803-1C58871478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40768" y="3211903"/>
            <a:ext cx="1664453" cy="56586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86000">
                <a:schemeClr val="accent5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9C3A50E9-9119-7BC3-083B-2D84CCC78E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33235" y="0"/>
            <a:ext cx="1370340" cy="6857999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44000">
                <a:schemeClr val="accent5">
                  <a:alpha val="0"/>
                </a:schemeClr>
              </a:gs>
            </a:gsLst>
            <a:lin ang="11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9" name="Rectangle 1038">
            <a:extLst>
              <a:ext uri="{FF2B5EF4-FFF2-40B4-BE49-F238E27FC236}">
                <a16:creationId xmlns:a16="http://schemas.microsoft.com/office/drawing/2014/main" id="{DC39DE25-0E4E-0AA7-0932-1D78C2372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36530" y="-11248"/>
            <a:ext cx="5648324" cy="1323214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52000">
                <a:schemeClr val="accent2">
                  <a:alpha val="0"/>
                </a:schemeClr>
              </a:gs>
            </a:gsLst>
            <a:lin ang="48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1041" name="Rectangle 1040">
            <a:extLst>
              <a:ext uri="{FF2B5EF4-FFF2-40B4-BE49-F238E27FC236}">
                <a16:creationId xmlns:a16="http://schemas.microsoft.com/office/drawing/2014/main" id="{8D6EA299-0840-6DEA-E670-C49AEBC87E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9461635" y="3593533"/>
            <a:ext cx="2743200" cy="3275713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51000">
                <a:schemeClr val="accent5">
                  <a:lumMod val="60000"/>
                  <a:lumOff val="40000"/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pic>
        <p:nvPicPr>
          <p:cNvPr id="1028" name="Picture 4" descr="Por qué los astronautas son más propensos a enfermar en el espacio? |  National Geographic">
            <a:extLst>
              <a:ext uri="{FF2B5EF4-FFF2-40B4-BE49-F238E27FC236}">
                <a16:creationId xmlns:a16="http://schemas.microsoft.com/office/drawing/2014/main" id="{BE11727A-BC74-39A0-106E-AC1D482FA1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01" r="2" b="2"/>
          <a:stretch/>
        </p:blipFill>
        <p:spPr bwMode="auto">
          <a:xfrm>
            <a:off x="6543675" y="-15447"/>
            <a:ext cx="5645154" cy="3447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25264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B519BA-11B0-CCCC-F72C-9E8FACDF46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S116E08213 - STS-116 - Earth Observation taken by the STS-116 crew - PICRYL  - Public Domain Media Search Engine Public Domain Image">
            <a:extLst>
              <a:ext uri="{FF2B5EF4-FFF2-40B4-BE49-F238E27FC236}">
                <a16:creationId xmlns:a16="http://schemas.microsoft.com/office/drawing/2014/main" id="{09FDF140-D0D6-C048-B03E-5C4FA6A064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03" b="4191"/>
          <a:stretch/>
        </p:blipFill>
        <p:spPr bwMode="auto">
          <a:xfrm>
            <a:off x="20" y="1"/>
            <a:ext cx="1219198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ítulo 3">
            <a:extLst>
              <a:ext uri="{FF2B5EF4-FFF2-40B4-BE49-F238E27FC236}">
                <a16:creationId xmlns:a16="http://schemas.microsoft.com/office/drawing/2014/main" id="{849382B9-86A0-FEBD-C4AA-567C4491AFF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Satélites en el espacio, soluciones en la tierra</a:t>
            </a:r>
            <a:endParaRPr lang="es-CO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398007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B231D3-FE40-0CEE-9BB9-B55DC304E2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B2C67080-C8DF-D286-0D54-02BDACDBE1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7007" y="0"/>
            <a:ext cx="10184993" cy="6858000"/>
          </a:xfrm>
          <a:prstGeom prst="rect">
            <a:avLst/>
          </a:prstGeom>
        </p:spPr>
      </p:pic>
      <p:sp>
        <p:nvSpPr>
          <p:cNvPr id="3" name="Título 2">
            <a:extLst>
              <a:ext uri="{FF2B5EF4-FFF2-40B4-BE49-F238E27FC236}">
                <a16:creationId xmlns:a16="http://schemas.microsoft.com/office/drawing/2014/main" id="{2607B68E-61B9-0743-649D-FD7ACFD1A0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082" y="4374824"/>
            <a:ext cx="5641723" cy="1912854"/>
          </a:xfrm>
        </p:spPr>
        <p:txBody>
          <a:bodyPr>
            <a:normAutofit fontScale="90000"/>
          </a:bodyPr>
          <a:lstStyle/>
          <a:p>
            <a:r>
              <a:rPr lang="es-CO" sz="4800" dirty="0">
                <a:solidFill>
                  <a:schemeClr val="bg1">
                    <a:lumMod val="50000"/>
                  </a:schemeClr>
                </a:solidFill>
              </a:rPr>
              <a:t>¿Por qué hablar de ingeniería aeroespacial en Colombia?</a:t>
            </a:r>
          </a:p>
        </p:txBody>
      </p:sp>
    </p:spTree>
    <p:extLst>
      <p:ext uri="{BB962C8B-B14F-4D97-AF65-F5344CB8AC3E}">
        <p14:creationId xmlns:p14="http://schemas.microsoft.com/office/powerpoint/2010/main" val="41684673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>
            <a:extLst>
              <a:ext uri="{FF2B5EF4-FFF2-40B4-BE49-F238E27FC236}">
                <a16:creationId xmlns:a16="http://schemas.microsoft.com/office/drawing/2014/main" id="{93D9432C-EA32-D4ED-CFF1-426E8E1895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44460">
            <a:off x="6720503" y="-80601"/>
            <a:ext cx="5106857" cy="3548832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808A88E8-798C-2611-A1FE-15B88932B5CE}"/>
              </a:ext>
            </a:extLst>
          </p:cNvPr>
          <p:cNvGrpSpPr/>
          <p:nvPr/>
        </p:nvGrpSpPr>
        <p:grpSpPr>
          <a:xfrm>
            <a:off x="5928444" y="3429000"/>
            <a:ext cx="6437257" cy="3687418"/>
            <a:chOff x="8042263" y="10603855"/>
            <a:chExt cx="14632503" cy="9682144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5A18F085-6046-E2F6-8544-304F6334501A}"/>
                </a:ext>
              </a:extLst>
            </p:cNvPr>
            <p:cNvGrpSpPr/>
            <p:nvPr/>
          </p:nvGrpSpPr>
          <p:grpSpPr>
            <a:xfrm>
              <a:off x="9109775" y="10603855"/>
              <a:ext cx="13564991" cy="9682144"/>
              <a:chOff x="9109775" y="10603855"/>
              <a:chExt cx="13564991" cy="9682144"/>
            </a:xfrm>
          </p:grpSpPr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2E0BCDD9-DD73-E540-4A7B-4C2550893E8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678018">
                <a:off x="9109775" y="11200533"/>
                <a:ext cx="13074208" cy="9085466"/>
              </a:xfrm>
              <a:prstGeom prst="rect">
                <a:avLst/>
              </a:prstGeom>
            </p:spPr>
          </p:pic>
          <p:pic>
            <p:nvPicPr>
              <p:cNvPr id="8" name="Picture 10">
                <a:extLst>
                  <a:ext uri="{FF2B5EF4-FFF2-40B4-BE49-F238E27FC236}">
                    <a16:creationId xmlns:a16="http://schemas.microsoft.com/office/drawing/2014/main" id="{F3728ED7-0A54-5DF5-A3A7-1CEED4C0D06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1305017">
                <a:off x="10074766" y="10603855"/>
                <a:ext cx="12600000" cy="8755933"/>
              </a:xfrm>
              <a:prstGeom prst="rect">
                <a:avLst/>
              </a:prstGeom>
            </p:spPr>
          </p:pic>
        </p:grpSp>
        <p:pic>
          <p:nvPicPr>
            <p:cNvPr id="6" name="Picture 9">
              <a:extLst>
                <a:ext uri="{FF2B5EF4-FFF2-40B4-BE49-F238E27FC236}">
                  <a16:creationId xmlns:a16="http://schemas.microsoft.com/office/drawing/2014/main" id="{19C8A567-1A83-9F58-6793-A3008303577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42263" y="10654119"/>
              <a:ext cx="12600000" cy="8755933"/>
            </a:xfrm>
            <a:prstGeom prst="rect">
              <a:avLst/>
            </a:prstGeom>
          </p:spPr>
        </p:pic>
      </p:grpSp>
      <p:pic>
        <p:nvPicPr>
          <p:cNvPr id="11" name="Picture 3" descr="Photo shared by Maria Alejandra Botero Botero on October 19, 2023 tagging @eafit. No hay ninguna descripción de la foto disponible..">
            <a:extLst>
              <a:ext uri="{FF2B5EF4-FFF2-40B4-BE49-F238E27FC236}">
                <a16:creationId xmlns:a16="http://schemas.microsoft.com/office/drawing/2014/main" id="{6A439E6C-6F1F-8541-ECC5-D13C989654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98" y="1041146"/>
            <a:ext cx="6389078" cy="4813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36276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49D291-AE41-3831-8F82-244099C9A8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The Pale Blue Dot - Download - NASA Science">
            <a:extLst>
              <a:ext uri="{FF2B5EF4-FFF2-40B4-BE49-F238E27FC236}">
                <a16:creationId xmlns:a16="http://schemas.microsoft.com/office/drawing/2014/main" id="{23439E71-42E9-1ADE-F2CB-AF71BFB44E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ítulo 3">
            <a:extLst>
              <a:ext uri="{FF2B5EF4-FFF2-40B4-BE49-F238E27FC236}">
                <a16:creationId xmlns:a16="http://schemas.microsoft.com/office/drawing/2014/main" id="{28D62231-848D-E5F4-58ED-849C9CABFE9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Desde el espacio podemos ver la tierra, y desde la tierra soñamos con las estrellas.</a:t>
            </a:r>
            <a:endParaRPr lang="es-CO" dirty="0">
              <a:solidFill>
                <a:srgbClr val="02809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9396623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5546DF-B98D-E250-EE4D-8FF98359A1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40F76416-AFD0-1229-7B14-CB6D1D786B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0000" y="2870200"/>
            <a:ext cx="6631059" cy="2387600"/>
          </a:xfrm>
        </p:spPr>
        <p:txBody>
          <a:bodyPr>
            <a:normAutofit/>
          </a:bodyPr>
          <a:lstStyle/>
          <a:p>
            <a:r>
              <a:rPr lang="es-ES" dirty="0"/>
              <a:t>¿Qué estrella quieres alcanzar?</a:t>
            </a:r>
          </a:p>
        </p:txBody>
      </p:sp>
      <p:pic>
        <p:nvPicPr>
          <p:cNvPr id="13" name="Picture 20" descr="Photo by Maria Alejandra Botero Botero on December 15, 2019. No hay ninguna descripción de la foto disponible..">
            <a:extLst>
              <a:ext uri="{FF2B5EF4-FFF2-40B4-BE49-F238E27FC236}">
                <a16:creationId xmlns:a16="http://schemas.microsoft.com/office/drawing/2014/main" id="{1F22014A-7A63-DA8D-48A0-7ED280D691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9" t="302" r="1"/>
          <a:stretch/>
        </p:blipFill>
        <p:spPr bwMode="auto">
          <a:xfrm>
            <a:off x="6679096" y="0"/>
            <a:ext cx="6793529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60013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4CA48518-5DC0-4D48-EFA1-DB5B13397961}"/>
              </a:ext>
            </a:extLst>
          </p:cNvPr>
          <p:cNvGrpSpPr/>
          <p:nvPr/>
        </p:nvGrpSpPr>
        <p:grpSpPr>
          <a:xfrm>
            <a:off x="7151252" y="2194408"/>
            <a:ext cx="7372991" cy="1033272"/>
            <a:chOff x="7466700" y="1822434"/>
            <a:chExt cx="7372991" cy="1033272"/>
          </a:xfrm>
        </p:grpSpPr>
        <p:sp>
          <p:nvSpPr>
            <p:cNvPr id="6" name="TextShape 2">
              <a:extLst>
                <a:ext uri="{FF2B5EF4-FFF2-40B4-BE49-F238E27FC236}">
                  <a16:creationId xmlns:a16="http://schemas.microsoft.com/office/drawing/2014/main" id="{EE13D9CB-2E48-DD7F-B807-70712114D182}"/>
                </a:ext>
              </a:extLst>
            </p:cNvPr>
            <p:cNvSpPr txBox="1"/>
            <p:nvPr/>
          </p:nvSpPr>
          <p:spPr>
            <a:xfrm>
              <a:off x="8381100" y="1822434"/>
              <a:ext cx="6458591" cy="1033272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>
              <a:normAutofit fontScale="95500"/>
            </a:bodyPr>
            <a:lstStyle/>
            <a:p>
              <a:pPr>
                <a:lnSpc>
                  <a:spcPct val="90000"/>
                </a:lnSpc>
                <a:spcBef>
                  <a:spcPts val="1001"/>
                </a:spcBef>
                <a:tabLst>
                  <a:tab pos="0" algn="l"/>
                </a:tabLst>
              </a:pPr>
              <a:r>
                <a:rPr lang="es-ES" sz="2800" b="0" strike="noStrike" spc="-1" dirty="0">
                  <a:solidFill>
                    <a:srgbClr val="797979"/>
                  </a:solidFill>
                  <a:latin typeface="Open Sans Light"/>
                </a:rPr>
                <a:t>@alejaboterob</a:t>
              </a:r>
            </a:p>
            <a:p>
              <a:pPr>
                <a:lnSpc>
                  <a:spcPct val="90000"/>
                </a:lnSpc>
                <a:spcBef>
                  <a:spcPts val="1001"/>
                </a:spcBef>
                <a:tabLst>
                  <a:tab pos="0" algn="l"/>
                </a:tabLst>
              </a:pPr>
              <a:r>
                <a:rPr lang="es-ES" sz="2800" spc="-1" dirty="0">
                  <a:solidFill>
                    <a:srgbClr val="797979"/>
                  </a:solidFill>
                  <a:latin typeface="Open Sans Light"/>
                </a:rPr>
                <a:t>@tiestosvoladores</a:t>
              </a:r>
              <a:endParaRPr lang="es-ES" sz="2800" b="0" strike="noStrike" spc="-1" dirty="0">
                <a:solidFill>
                  <a:srgbClr val="797979"/>
                </a:solidFill>
                <a:latin typeface="Open Sans Light"/>
              </a:endParaRPr>
            </a:p>
          </p:txBody>
        </p:sp>
        <p:pic>
          <p:nvPicPr>
            <p:cNvPr id="7" name="Imagen 2">
              <a:extLst>
                <a:ext uri="{FF2B5EF4-FFF2-40B4-BE49-F238E27FC236}">
                  <a16:creationId xmlns:a16="http://schemas.microsoft.com/office/drawing/2014/main" id="{3385D8D7-1F69-92E8-2DD9-1B087E9A03B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100000" l="0" r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466700" y="1866454"/>
              <a:ext cx="914400" cy="914400"/>
            </a:xfrm>
            <a:prstGeom prst="rect">
              <a:avLst/>
            </a:prstGeom>
          </p:spPr>
        </p:pic>
      </p:grpSp>
      <p:sp>
        <p:nvSpPr>
          <p:cNvPr id="8" name="CuadroTexto 4">
            <a:extLst>
              <a:ext uri="{FF2B5EF4-FFF2-40B4-BE49-F238E27FC236}">
                <a16:creationId xmlns:a16="http://schemas.microsoft.com/office/drawing/2014/main" id="{4912C204-95CA-8694-AF74-91199E665EDB}"/>
              </a:ext>
            </a:extLst>
          </p:cNvPr>
          <p:cNvSpPr txBox="1"/>
          <p:nvPr/>
        </p:nvSpPr>
        <p:spPr>
          <a:xfrm>
            <a:off x="780741" y="5327402"/>
            <a:ext cx="7511796" cy="480131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 anchor="t">
            <a:normAutofit fontScale="95500"/>
          </a:bodyPr>
          <a:lstStyle>
            <a:defPPr>
              <a:defRPr lang="es-CO"/>
            </a:defPPr>
            <a:lvl1pPr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  <a:defRPr sz="2800" b="0" strike="noStrike" spc="-1">
                <a:solidFill>
                  <a:srgbClr val="797979"/>
                </a:solidFill>
                <a:latin typeface="Open Sans Light"/>
              </a:defRPr>
            </a:lvl1pPr>
          </a:lstStyle>
          <a:p>
            <a:r>
              <a:rPr lang="es-CO" dirty="0"/>
              <a:t>https://tiestosvoladores.com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B794C9E-60A9-AD0C-7537-2D3624751D0D}"/>
              </a:ext>
            </a:extLst>
          </p:cNvPr>
          <p:cNvGrpSpPr/>
          <p:nvPr/>
        </p:nvGrpSpPr>
        <p:grpSpPr>
          <a:xfrm>
            <a:off x="6767758" y="3826873"/>
            <a:ext cx="5060320" cy="1980660"/>
            <a:chOff x="6733034" y="3443227"/>
            <a:chExt cx="5060320" cy="1980660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775930A-2A6A-1BBF-0B7E-243078D2EF89}"/>
                </a:ext>
              </a:extLst>
            </p:cNvPr>
            <p:cNvSpPr txBox="1"/>
            <p:nvPr/>
          </p:nvSpPr>
          <p:spPr>
            <a:xfrm>
              <a:off x="6733034" y="3935472"/>
              <a:ext cx="3079660" cy="996170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>
              <a:normAutofit fontScale="95500"/>
            </a:bodyPr>
            <a:lstStyle>
              <a:defPPr>
                <a:defRPr lang="es-CO"/>
              </a:defPPr>
              <a:lvl1pPr>
                <a:lnSpc>
                  <a:spcPct val="90000"/>
                </a:lnSpc>
                <a:spcBef>
                  <a:spcPts val="1001"/>
                </a:spcBef>
                <a:tabLst>
                  <a:tab pos="0" algn="l"/>
                </a:tabLst>
                <a:defRPr sz="2800" b="0" strike="noStrike" spc="-1">
                  <a:solidFill>
                    <a:srgbClr val="797979"/>
                  </a:solidFill>
                  <a:latin typeface="Open Sans Light"/>
                </a:defRPr>
              </a:lvl1pPr>
            </a:lstStyle>
            <a:p>
              <a:r>
                <a:rPr lang="es-CO" dirty="0"/>
                <a:t>@acmacolombia</a:t>
              </a:r>
            </a:p>
            <a:p>
              <a:r>
                <a:rPr lang="es-CO" dirty="0"/>
                <a:t>www.acma.space</a:t>
              </a:r>
            </a:p>
          </p:txBody>
        </p:sp>
        <p:pic>
          <p:nvPicPr>
            <p:cNvPr id="14" name="Imagen 1" descr="Imagen que contiene avión&#10;&#10;Descripción generada automáticamente">
              <a:extLst>
                <a:ext uri="{FF2B5EF4-FFF2-40B4-BE49-F238E27FC236}">
                  <a16:creationId xmlns:a16="http://schemas.microsoft.com/office/drawing/2014/main" id="{19833068-D79B-B3D4-4588-604E725EF03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812694" y="3443227"/>
              <a:ext cx="1980660" cy="1980660"/>
            </a:xfrm>
            <a:prstGeom prst="rect">
              <a:avLst/>
            </a:prstGeom>
          </p:spPr>
        </p:pic>
      </p:grpSp>
      <p:pic>
        <p:nvPicPr>
          <p:cNvPr id="5" name="Gráfico 4">
            <a:extLst>
              <a:ext uri="{FF2B5EF4-FFF2-40B4-BE49-F238E27FC236}">
                <a16:creationId xmlns:a16="http://schemas.microsoft.com/office/drawing/2014/main" id="{AF52E019-1823-5032-4587-A22BB6C90A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434298" y="1494786"/>
            <a:ext cx="3352800" cy="3152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4600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4F00302-F893-7B87-9CB6-5CD17852617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28132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iestos">
      <a:dk1>
        <a:srgbClr val="1C1F33"/>
      </a:dk1>
      <a:lt1>
        <a:srgbClr val="F2F2F2"/>
      </a:lt1>
      <a:dk2>
        <a:srgbClr val="18191A"/>
      </a:dk2>
      <a:lt2>
        <a:srgbClr val="C1F7DC"/>
      </a:lt2>
      <a:accent1>
        <a:srgbClr val="E574BC"/>
      </a:accent1>
      <a:accent2>
        <a:srgbClr val="FE5D26"/>
      </a:accent2>
      <a:accent3>
        <a:srgbClr val="028090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8A02FC3E3972B94CAEA54672453CD9E0" ma:contentTypeVersion="14" ma:contentTypeDescription="Crear nuevo documento." ma:contentTypeScope="" ma:versionID="83cab80669a39f6fb354ac850fd4b8da">
  <xsd:schema xmlns:xsd="http://www.w3.org/2001/XMLSchema" xmlns:xs="http://www.w3.org/2001/XMLSchema" xmlns:p="http://schemas.microsoft.com/office/2006/metadata/properties" xmlns:ns3="1b13dc46-75da-4ccf-b395-7a9d130ea2c6" xmlns:ns4="b8144e75-8d36-4174-a5d6-a6500b12ee72" targetNamespace="http://schemas.microsoft.com/office/2006/metadata/properties" ma:root="true" ma:fieldsID="4ed136c1602b7f15abc724e4cfde9f53" ns3:_="" ns4:_="">
    <xsd:import namespace="1b13dc46-75da-4ccf-b395-7a9d130ea2c6"/>
    <xsd:import namespace="b8144e75-8d36-4174-a5d6-a6500b12ee7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13dc46-75da-4ccf-b395-7a9d130ea2c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144e75-8d36-4174-a5d6-a6500b12ee72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Hash de la sugerencia para comparti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21D1E2D-8EFB-4BA2-8271-B0EACEFDBC8E}">
  <ds:schemaRefs>
    <ds:schemaRef ds:uri="http://schemas.microsoft.com/office/2006/metadata/properties"/>
    <ds:schemaRef ds:uri="b8144e75-8d36-4174-a5d6-a6500b12ee72"/>
    <ds:schemaRef ds:uri="http://purl.org/dc/elements/1.1/"/>
    <ds:schemaRef ds:uri="http://schemas.microsoft.com/office/2006/documentManagement/types"/>
    <ds:schemaRef ds:uri="http://purl.org/dc/dcmitype/"/>
    <ds:schemaRef ds:uri="http://www.w3.org/XML/1998/namespace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1b13dc46-75da-4ccf-b395-7a9d130ea2c6"/>
  </ds:schemaRefs>
</ds:datastoreItem>
</file>

<file path=customXml/itemProps2.xml><?xml version="1.0" encoding="utf-8"?>
<ds:datastoreItem xmlns:ds="http://schemas.openxmlformats.org/officeDocument/2006/customXml" ds:itemID="{95BE5D90-1ABD-42FF-8EBA-5B3D1BB7668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b13dc46-75da-4ccf-b395-7a9d130ea2c6"/>
    <ds:schemaRef ds:uri="b8144e75-8d36-4174-a5d6-a6500b12ee7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0706C40-8DF8-48F6-9E0F-4B9A220C1BC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942</TotalTime>
  <Words>244</Words>
  <Application>Microsoft Office PowerPoint</Application>
  <PresentationFormat>Panorámica</PresentationFormat>
  <Paragraphs>35</Paragraphs>
  <Slides>20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8" baseType="lpstr">
      <vt:lpstr>Abadi</vt:lpstr>
      <vt:lpstr>Aptos</vt:lpstr>
      <vt:lpstr>Arial</vt:lpstr>
      <vt:lpstr>Arial Black</vt:lpstr>
      <vt:lpstr>Inter Light</vt:lpstr>
      <vt:lpstr>Open Sans</vt:lpstr>
      <vt:lpstr>Open Sans Light</vt:lpstr>
      <vt:lpstr>Tema de Office</vt:lpstr>
      <vt:lpstr>Presentación de PowerPoint</vt:lpstr>
      <vt:lpstr>Un espacio para soñar:  donde las barreras no alcanzan las estrellas</vt:lpstr>
      <vt:lpstr>Presentación de PowerPoint</vt:lpstr>
      <vt:lpstr>Presentación de PowerPoint</vt:lpstr>
      <vt:lpstr>¿Has sentido que estás en un espacio en el que pareciera que no hay lugar para ti?</vt:lpstr>
      <vt:lpstr>Presentación de PowerPoint</vt:lpstr>
      <vt:lpstr>Presentación de PowerPoint</vt:lpstr>
      <vt:lpstr>Asociación Colombiana de Mujeres en Aeroespacial</vt:lpstr>
      <vt:lpstr>La ciencia y la ingeniería sí son asunto de niñas y mujeres. No tienen género. </vt:lpstr>
      <vt:lpstr>Presentación de PowerPoint</vt:lpstr>
      <vt:lpstr>Presentación de PowerPoint</vt:lpstr>
      <vt:lpstr>Colombia y el espacio: más cerca de lo que imaginamos</vt:lpstr>
      <vt:lpstr>Ingeniería y Ciencias Aeroespaciales</vt:lpstr>
      <vt:lpstr>Satélites en el espacio, soluciones en la tierra</vt:lpstr>
      <vt:lpstr>¿Por qué hablar de ingeniería aeroespacial en Colombia?</vt:lpstr>
      <vt:lpstr>Presentación de PowerPoint</vt:lpstr>
      <vt:lpstr>Desde el espacio podemos ver la tierra, y desde la tierra soñamos con las estrellas.</vt:lpstr>
      <vt:lpstr>¿Qué estrella quieres alcanzar?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Nicolas Guarin Zapata</dc:creator>
  <cp:lastModifiedBy>Londoño, Ana</cp:lastModifiedBy>
  <cp:revision>16</cp:revision>
  <dcterms:created xsi:type="dcterms:W3CDTF">2022-04-18T21:29:51Z</dcterms:created>
  <dcterms:modified xsi:type="dcterms:W3CDTF">2024-11-11T16:27:32Z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0x0101008A02FC3E3972B94CAEA54672453CD9E0</vt:lpwstr>
  </property>
</Properties>
</file>